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75" r:id="rId2"/>
    <p:sldId id="276" r:id="rId3"/>
    <p:sldId id="277" r:id="rId4"/>
    <p:sldId id="259" r:id="rId5"/>
    <p:sldId id="260" r:id="rId6"/>
    <p:sldId id="267" r:id="rId7"/>
    <p:sldId id="268" r:id="rId8"/>
    <p:sldId id="269" r:id="rId9"/>
    <p:sldId id="270" r:id="rId10"/>
    <p:sldId id="271" r:id="rId11"/>
    <p:sldId id="272" r:id="rId12"/>
    <p:sldId id="273" r:id="rId13"/>
    <p:sldId id="274" r:id="rId14"/>
    <p:sldId id="261" r:id="rId15"/>
    <p:sldId id="262" r:id="rId16"/>
    <p:sldId id="263" r:id="rId17"/>
    <p:sldId id="264" r:id="rId18"/>
    <p:sldId id="265" r:id="rId19"/>
    <p:sldId id="266" r:id="rId20"/>
  </p:sldIdLst>
  <p:sldSz cx="9144000" cy="6858000" type="screen4x3"/>
  <p:notesSz cx="7004050" cy="92900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F5F5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96"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5300" cy="46513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defTabSz="930275">
              <a:defRPr sz="1200"/>
            </a:lvl1pPr>
          </a:lstStyle>
          <a:p>
            <a:endParaRPr lang="en-US"/>
          </a:p>
        </p:txBody>
      </p:sp>
      <p:sp>
        <p:nvSpPr>
          <p:cNvPr id="36867" name="Rectangle 3"/>
          <p:cNvSpPr>
            <a:spLocks noGrp="1" noChangeArrowheads="1"/>
          </p:cNvSpPr>
          <p:nvPr>
            <p:ph type="dt" sz="quarter" idx="1"/>
          </p:nvPr>
        </p:nvSpPr>
        <p:spPr bwMode="auto">
          <a:xfrm>
            <a:off x="3967163" y="0"/>
            <a:ext cx="3035300" cy="46513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lgn="r" defTabSz="930275">
              <a:defRPr sz="1200"/>
            </a:lvl1pPr>
          </a:lstStyle>
          <a:p>
            <a:endParaRPr lang="en-US"/>
          </a:p>
        </p:txBody>
      </p:sp>
      <p:sp>
        <p:nvSpPr>
          <p:cNvPr id="36868" name="Rectangle 4"/>
          <p:cNvSpPr>
            <a:spLocks noGrp="1" noChangeArrowheads="1"/>
          </p:cNvSpPr>
          <p:nvPr>
            <p:ph type="ftr" sz="quarter" idx="2"/>
          </p:nvPr>
        </p:nvSpPr>
        <p:spPr bwMode="auto">
          <a:xfrm>
            <a:off x="0" y="8823325"/>
            <a:ext cx="3035300" cy="465138"/>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defTabSz="930275">
              <a:defRPr sz="1200"/>
            </a:lvl1pPr>
          </a:lstStyle>
          <a:p>
            <a:endParaRPr lang="en-US"/>
          </a:p>
        </p:txBody>
      </p:sp>
      <p:sp>
        <p:nvSpPr>
          <p:cNvPr id="36869" name="Rectangle 5"/>
          <p:cNvSpPr>
            <a:spLocks noGrp="1" noChangeArrowheads="1"/>
          </p:cNvSpPr>
          <p:nvPr>
            <p:ph type="sldNum" sz="quarter" idx="3"/>
          </p:nvPr>
        </p:nvSpPr>
        <p:spPr bwMode="auto">
          <a:xfrm>
            <a:off x="3967163" y="8823325"/>
            <a:ext cx="3035300" cy="465138"/>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lgn="r" defTabSz="930275">
              <a:defRPr sz="1200"/>
            </a:lvl1pPr>
          </a:lstStyle>
          <a:p>
            <a:fld id="{258A2965-CC47-46B0-8EC6-A8C4C2BE602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AC37B6-23A4-4140-9674-840E8C258AD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46D284-EEAA-417C-9E3E-074F66388E2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7BACAD-A7C6-4376-8477-D84333CA9F3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B1FFE5-A76D-4830-BA35-6CE6662B21E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DBB5A2-725D-4ECA-9FE5-37EAA18E9DD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01D796-EA8F-4690-82BC-426D0A1EF99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5075C39-B5B8-44FA-9EBF-C435CDCD26A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720CAF1-BF71-4DC9-88A9-B141C58F237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E86D06C-A4D6-4B68-8567-663C1AC1A34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9E88145-159A-4DC2-A1CC-7547F1CF102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2C7482-2726-420D-91F6-2C68F29E9B6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1B73756-9E2D-4241-8781-EEEEDD43A4A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6.xml"/><Relationship Id="rId6" Type="http://schemas.openxmlformats.org/officeDocument/2006/relationships/image" Target="../media/image21.wmf"/><Relationship Id="rId5" Type="http://schemas.openxmlformats.org/officeDocument/2006/relationships/image" Target="../media/image7.wmf"/><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52400"/>
            <a:ext cx="8229600" cy="1143000"/>
          </a:xfrm>
        </p:spPr>
        <p:txBody>
          <a:bodyPr/>
          <a:lstStyle/>
          <a:p>
            <a:r>
              <a:rPr lang="en-US" sz="2400" b="1">
                <a:solidFill>
                  <a:srgbClr val="800080"/>
                </a:solidFill>
                <a:latin typeface="Verdana" pitchFamily="34" charset="0"/>
              </a:rPr>
              <a:t>Tucker Turtle Takes Time to Tuck and Think</a:t>
            </a:r>
            <a:br>
              <a:rPr lang="en-US" sz="2400" b="1">
                <a:solidFill>
                  <a:srgbClr val="800080"/>
                </a:solidFill>
                <a:latin typeface="Verdana" pitchFamily="34" charset="0"/>
              </a:rPr>
            </a:br>
            <a:r>
              <a:rPr lang="en-US" sz="2400" b="1">
                <a:solidFill>
                  <a:srgbClr val="800080"/>
                </a:solidFill>
                <a:latin typeface="Verdana" pitchFamily="34" charset="0"/>
              </a:rPr>
              <a:t>Scripted Story Tips</a:t>
            </a:r>
          </a:p>
        </p:txBody>
      </p:sp>
      <p:sp>
        <p:nvSpPr>
          <p:cNvPr id="41988" name="Rectangle 4"/>
          <p:cNvSpPr>
            <a:spLocks noChangeArrowheads="1"/>
          </p:cNvSpPr>
          <p:nvPr/>
        </p:nvSpPr>
        <p:spPr bwMode="auto">
          <a:xfrm>
            <a:off x="3457575" y="3067050"/>
            <a:ext cx="9144000" cy="0"/>
          </a:xfrm>
          <a:prstGeom prst="rect">
            <a:avLst/>
          </a:prstGeom>
          <a:noFill/>
          <a:ln w="9525">
            <a:noFill/>
            <a:miter lim="800000"/>
            <a:headEnd/>
            <a:tailEnd/>
          </a:ln>
          <a:effectLst/>
        </p:spPr>
        <p:txBody>
          <a:bodyPr>
            <a:spAutoFit/>
          </a:bodyPr>
          <a:lstStyle/>
          <a:p>
            <a:endParaRPr lang="en-US"/>
          </a:p>
        </p:txBody>
      </p:sp>
      <p:pic>
        <p:nvPicPr>
          <p:cNvPr id="41991" name="Picture 7" descr="DSC00020"/>
          <p:cNvPicPr>
            <a:picLocks noChangeAspect="1" noChangeArrowheads="1"/>
          </p:cNvPicPr>
          <p:nvPr/>
        </p:nvPicPr>
        <p:blipFill>
          <a:blip r:embed="rId2" cstate="print"/>
          <a:srcRect/>
          <a:stretch>
            <a:fillRect/>
          </a:stretch>
        </p:blipFill>
        <p:spPr bwMode="auto">
          <a:xfrm>
            <a:off x="6934200" y="5105400"/>
            <a:ext cx="1981200" cy="1592263"/>
          </a:xfrm>
          <a:prstGeom prst="rect">
            <a:avLst/>
          </a:prstGeom>
          <a:noFill/>
        </p:spPr>
      </p:pic>
      <p:sp>
        <p:nvSpPr>
          <p:cNvPr id="41995" name="Rectangle 11"/>
          <p:cNvSpPr>
            <a:spLocks noGrp="1" noChangeArrowheads="1"/>
          </p:cNvSpPr>
          <p:nvPr>
            <p:ph type="body" idx="1"/>
          </p:nvPr>
        </p:nvSpPr>
        <p:spPr>
          <a:xfrm>
            <a:off x="0" y="685800"/>
            <a:ext cx="9144000" cy="4114800"/>
          </a:xfrm>
          <a:noFill/>
          <a:ln/>
        </p:spPr>
        <p:txBody>
          <a:bodyPr/>
          <a:lstStyle/>
          <a:p>
            <a:pPr marL="0" indent="0">
              <a:buFontTx/>
              <a:buNone/>
            </a:pPr>
            <a:r>
              <a:rPr lang="en-US" sz="1700"/>
              <a:t>For tips and guidelines about “Scripted Stories”, please begin by reading “Scripted Stories for Social Situations Tips” located in the Scripted Stories folder on your CD.</a:t>
            </a:r>
          </a:p>
          <a:p>
            <a:pPr marL="0" indent="0"/>
            <a:endParaRPr lang="en-US" sz="800"/>
          </a:p>
          <a:p>
            <a:pPr marL="0" indent="0">
              <a:buFontTx/>
              <a:buNone/>
            </a:pPr>
            <a:r>
              <a:rPr lang="en-US" sz="1700"/>
              <a:t>This story is intended to be used in conjunction with the “Turtle Technique” (see file on CD).  For additional guidance on how to help children with anger control, please read the article provided on your CD called “Helping Young Children Control Their Anger and Handle Disappointment”.  </a:t>
            </a:r>
          </a:p>
          <a:p>
            <a:pPr marL="0" indent="0">
              <a:buFontTx/>
              <a:buNone/>
            </a:pPr>
            <a:r>
              <a:rPr lang="en-US" sz="1700"/>
              <a:t>Please note that you can use real photographs with the line drawings for children that need this level of support (see </a:t>
            </a:r>
            <a:r>
              <a:rPr lang="en-US" sz="1700" i="1"/>
              <a:t>Visual Strategies</a:t>
            </a:r>
            <a:r>
              <a:rPr lang="en-US" sz="1700"/>
              <a:t> Folder 5 on CD).  For instance, next to the line drawings, you can glue or Velcro a photograph of a child making an angry face, a child who is upset, children who are happy, etc.</a:t>
            </a:r>
          </a:p>
          <a:p>
            <a:pPr marL="0" indent="0"/>
            <a:endParaRPr lang="en-US" sz="800"/>
          </a:p>
          <a:p>
            <a:pPr marL="0" indent="0">
              <a:buFontTx/>
              <a:buNone/>
            </a:pPr>
            <a:r>
              <a:rPr lang="en-US" sz="1700" b="1"/>
              <a:t>Assembly Directions:</a:t>
            </a:r>
          </a:p>
          <a:p>
            <a:pPr marL="0" indent="0">
              <a:buFontTx/>
              <a:buNone/>
            </a:pPr>
            <a:r>
              <a:rPr lang="en-US" sz="1700"/>
              <a:t>After printing on cardstock paper (or printer paper glued to manila file folder for increased durability), bind the edge to form a book.  If the book will be handled by the child, it might be helpful to laminate the pages prior to binding to increase durability.  See next page(s) for “printing directions”.</a:t>
            </a:r>
          </a:p>
          <a:p>
            <a:pPr marL="0" indent="0">
              <a:lnSpc>
                <a:spcPct val="80000"/>
              </a:lnSpc>
              <a:buFontTx/>
              <a:buNone/>
            </a:pPr>
            <a:endParaRPr lang="en-US" sz="1700">
              <a:latin typeface="Verdana" pitchFamily="34" charset="0"/>
            </a:endParaRPr>
          </a:p>
        </p:txBody>
      </p:sp>
      <p:grpSp>
        <p:nvGrpSpPr>
          <p:cNvPr id="41997" name="Group 13"/>
          <p:cNvGrpSpPr>
            <a:grpSpLocks/>
          </p:cNvGrpSpPr>
          <p:nvPr/>
        </p:nvGrpSpPr>
        <p:grpSpPr bwMode="auto">
          <a:xfrm>
            <a:off x="533400" y="6203950"/>
            <a:ext cx="4557713" cy="501650"/>
            <a:chOff x="1872" y="876"/>
            <a:chExt cx="2871" cy="316"/>
          </a:xfrm>
        </p:grpSpPr>
        <p:pic>
          <p:nvPicPr>
            <p:cNvPr id="41998" name="Picture 14" descr="ToolLogo(teaching2)"/>
            <p:cNvPicPr>
              <a:picLocks noChangeAspect="1" noChangeArrowheads="1"/>
            </p:cNvPicPr>
            <p:nvPr/>
          </p:nvPicPr>
          <p:blipFill>
            <a:blip r:embed="rId3" cstate="print"/>
            <a:srcRect/>
            <a:stretch>
              <a:fillRect/>
            </a:stretch>
          </p:blipFill>
          <p:spPr bwMode="auto">
            <a:xfrm>
              <a:off x="1872" y="876"/>
              <a:ext cx="960" cy="306"/>
            </a:xfrm>
            <a:prstGeom prst="rect">
              <a:avLst/>
            </a:prstGeom>
            <a:noFill/>
            <a:ln w="9525">
              <a:noFill/>
              <a:miter lim="800000"/>
              <a:headEnd/>
              <a:tailEnd/>
            </a:ln>
          </p:spPr>
        </p:pic>
        <p:sp>
          <p:nvSpPr>
            <p:cNvPr id="41999" name="Rectangle 15"/>
            <p:cNvSpPr>
              <a:spLocks noChangeArrowheads="1"/>
            </p:cNvSpPr>
            <p:nvPr/>
          </p:nvSpPr>
          <p:spPr bwMode="auto">
            <a:xfrm>
              <a:off x="2928" y="960"/>
              <a:ext cx="1815" cy="232"/>
            </a:xfrm>
            <a:prstGeom prst="rect">
              <a:avLst/>
            </a:prstGeom>
            <a:noFill/>
            <a:ln w="9525">
              <a:noFill/>
              <a:miter lim="800000"/>
              <a:headEnd/>
              <a:tailEnd/>
            </a:ln>
            <a:effectLst/>
          </p:spPr>
          <p:txBody>
            <a:bodyPr wrap="none" anchor="ctr">
              <a:spAutoFit/>
            </a:bodyPr>
            <a:lstStyle/>
            <a:p>
              <a:r>
                <a:rPr lang="en-US" sz="600"/>
                <a:t>Lentini, R., Vaughn, B. J., &amp; Fox, L. (2005).  Teaching Tools for Young Children </a:t>
              </a:r>
            </a:p>
            <a:p>
              <a:r>
                <a:rPr lang="en-US" sz="600"/>
                <a:t>with Challenging Behavior. Tampa, Florida: University of South Florida, </a:t>
              </a:r>
            </a:p>
            <a:p>
              <a:r>
                <a:rPr lang="en-US" sz="600"/>
                <a:t>Early Intervention Positive Behavior Support.</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r>
              <a:rPr lang="en-US" sz="2800"/>
              <a:t>He can </a:t>
            </a:r>
            <a:r>
              <a:rPr lang="en-US" sz="2800" b="1">
                <a:solidFill>
                  <a:srgbClr val="FF3300"/>
                </a:solidFill>
              </a:rPr>
              <a:t>tuck</a:t>
            </a:r>
            <a:r>
              <a:rPr lang="en-US" sz="2800"/>
              <a:t> inside his shell and take </a:t>
            </a:r>
            <a:r>
              <a:rPr lang="en-US" sz="2800" b="1">
                <a:solidFill>
                  <a:srgbClr val="0000FF"/>
                </a:solidFill>
              </a:rPr>
              <a:t>3 deep breaths to calm down</a:t>
            </a:r>
            <a:r>
              <a:rPr lang="en-US" sz="2800"/>
              <a:t>.</a:t>
            </a:r>
          </a:p>
        </p:txBody>
      </p:sp>
      <p:graphicFrame>
        <p:nvGraphicFramePr>
          <p:cNvPr id="25605" name="Object 5"/>
          <p:cNvGraphicFramePr>
            <a:graphicFrameLocks noChangeAspect="1"/>
          </p:cNvGraphicFramePr>
          <p:nvPr>
            <p:ph idx="1"/>
          </p:nvPr>
        </p:nvGraphicFramePr>
        <p:xfrm>
          <a:off x="2890838" y="1828800"/>
          <a:ext cx="3362325" cy="4067175"/>
        </p:xfrm>
        <a:graphic>
          <a:graphicData uri="http://schemas.openxmlformats.org/presentationml/2006/ole">
            <p:oleObj spid="_x0000_s25605" name="Photo Editor Photo" r:id="rId3" imgW="3048426" imgH="3685714" progId="MSPhotoEd.3">
              <p:embed/>
            </p:oleObj>
          </a:graphicData>
        </a:graphic>
      </p:graphicFrame>
      <p:sp>
        <p:nvSpPr>
          <p:cNvPr id="25607" name="Freeform 7"/>
          <p:cNvSpPr>
            <a:spLocks/>
          </p:cNvSpPr>
          <p:nvPr/>
        </p:nvSpPr>
        <p:spPr bwMode="auto">
          <a:xfrm>
            <a:off x="3124200" y="1676400"/>
            <a:ext cx="457200" cy="241300"/>
          </a:xfrm>
          <a:custGeom>
            <a:avLst/>
            <a:gdLst/>
            <a:ahLst/>
            <a:cxnLst>
              <a:cxn ang="0">
                <a:pos x="0" y="104"/>
              </a:cxn>
              <a:cxn ang="0">
                <a:pos x="144" y="8"/>
              </a:cxn>
              <a:cxn ang="0">
                <a:pos x="288" y="152"/>
              </a:cxn>
            </a:cxnLst>
            <a:rect l="0" t="0" r="r" b="b"/>
            <a:pathLst>
              <a:path w="288" h="152">
                <a:moveTo>
                  <a:pt x="0" y="104"/>
                </a:moveTo>
                <a:cubicBezTo>
                  <a:pt x="48" y="52"/>
                  <a:pt x="96" y="0"/>
                  <a:pt x="144" y="8"/>
                </a:cubicBezTo>
                <a:cubicBezTo>
                  <a:pt x="192" y="16"/>
                  <a:pt x="272" y="128"/>
                  <a:pt x="288" y="152"/>
                </a:cubicBezTo>
              </a:path>
            </a:pathLst>
          </a:custGeom>
          <a:noFill/>
          <a:ln w="9525">
            <a:solidFill>
              <a:schemeClr val="bg2"/>
            </a:solidFill>
            <a:round/>
            <a:headEnd/>
            <a:tailEnd/>
          </a:ln>
          <a:effectLst/>
        </p:spPr>
        <p:txBody>
          <a:bodyPr/>
          <a:lstStyle/>
          <a:p>
            <a:endParaRPr lang="en-US"/>
          </a:p>
        </p:txBody>
      </p:sp>
      <p:sp>
        <p:nvSpPr>
          <p:cNvPr id="25608" name="Text Box 8"/>
          <p:cNvSpPr txBox="1">
            <a:spLocks noChangeArrowheads="1"/>
          </p:cNvSpPr>
          <p:nvPr/>
        </p:nvSpPr>
        <p:spPr bwMode="auto">
          <a:xfrm>
            <a:off x="5562600" y="5638800"/>
            <a:ext cx="1209675" cy="396875"/>
          </a:xfrm>
          <a:prstGeom prst="rect">
            <a:avLst/>
          </a:prstGeom>
          <a:solidFill>
            <a:schemeClr val="bg1"/>
          </a:solidFill>
          <a:ln w="9525">
            <a:noFill/>
            <a:miter lim="800000"/>
            <a:headEnd/>
            <a:tailEnd/>
          </a:ln>
          <a:effectLst/>
        </p:spPr>
        <p:txBody>
          <a:bodyPr>
            <a:spAutoFit/>
          </a:bodyPr>
          <a:lstStyle/>
          <a:p>
            <a:r>
              <a:rPr lang="en-US" sz="2000" b="1"/>
              <a:t>Step 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Grp="1" noChangeArrowheads="1"/>
          </p:cNvSpPr>
          <p:nvPr>
            <p:ph type="title"/>
          </p:nvPr>
        </p:nvSpPr>
        <p:spPr>
          <a:xfrm>
            <a:off x="457200" y="304800"/>
            <a:ext cx="8229600" cy="1143000"/>
          </a:xfrm>
        </p:spPr>
        <p:txBody>
          <a:bodyPr/>
          <a:lstStyle/>
          <a:p>
            <a:r>
              <a:rPr lang="en-US" sz="2800"/>
              <a:t>Tucker can then </a:t>
            </a:r>
            <a:r>
              <a:rPr lang="en-US" sz="2800" b="1">
                <a:solidFill>
                  <a:srgbClr val="0000FF"/>
                </a:solidFill>
              </a:rPr>
              <a:t>think of a solution</a:t>
            </a:r>
            <a:r>
              <a:rPr lang="en-US" sz="2800"/>
              <a:t> or a way to make it better.</a:t>
            </a:r>
          </a:p>
        </p:txBody>
      </p:sp>
      <p:graphicFrame>
        <p:nvGraphicFramePr>
          <p:cNvPr id="28677" name="Object 5"/>
          <p:cNvGraphicFramePr>
            <a:graphicFrameLocks noChangeAspect="1"/>
          </p:cNvGraphicFramePr>
          <p:nvPr>
            <p:ph idx="1"/>
          </p:nvPr>
        </p:nvGraphicFramePr>
        <p:xfrm>
          <a:off x="2662238" y="1647825"/>
          <a:ext cx="3819525" cy="5133975"/>
        </p:xfrm>
        <a:graphic>
          <a:graphicData uri="http://schemas.openxmlformats.org/presentationml/2006/ole">
            <p:oleObj spid="_x0000_s28677" name="Photo Editor Photo" r:id="rId3" imgW="2742857" imgH="3685714" progId="MSPhotoEd.3">
              <p:embed/>
            </p:oleObj>
          </a:graphicData>
        </a:graphic>
      </p:graphicFrame>
      <p:sp>
        <p:nvSpPr>
          <p:cNvPr id="28680" name="Freeform 8"/>
          <p:cNvSpPr>
            <a:spLocks/>
          </p:cNvSpPr>
          <p:nvPr/>
        </p:nvSpPr>
        <p:spPr bwMode="auto">
          <a:xfrm>
            <a:off x="2873375" y="1457325"/>
            <a:ext cx="990600" cy="241300"/>
          </a:xfrm>
          <a:custGeom>
            <a:avLst/>
            <a:gdLst/>
            <a:ahLst/>
            <a:cxnLst>
              <a:cxn ang="0">
                <a:pos x="0" y="104"/>
              </a:cxn>
              <a:cxn ang="0">
                <a:pos x="336" y="8"/>
              </a:cxn>
              <a:cxn ang="0">
                <a:pos x="624" y="152"/>
              </a:cxn>
            </a:cxnLst>
            <a:rect l="0" t="0" r="r" b="b"/>
            <a:pathLst>
              <a:path w="624" h="152">
                <a:moveTo>
                  <a:pt x="0" y="104"/>
                </a:moveTo>
                <a:cubicBezTo>
                  <a:pt x="116" y="52"/>
                  <a:pt x="232" y="0"/>
                  <a:pt x="336" y="8"/>
                </a:cubicBezTo>
                <a:cubicBezTo>
                  <a:pt x="440" y="16"/>
                  <a:pt x="576" y="128"/>
                  <a:pt x="624" y="152"/>
                </a:cubicBezTo>
              </a:path>
            </a:pathLst>
          </a:custGeom>
          <a:noFill/>
          <a:ln w="9525">
            <a:solidFill>
              <a:srgbClr val="5F5F5F"/>
            </a:solidFill>
            <a:round/>
            <a:headEnd/>
            <a:tailEnd/>
          </a:ln>
          <a:effectLst/>
        </p:spPr>
        <p:txBody>
          <a:bodyPr/>
          <a:lstStyle/>
          <a:p>
            <a:endParaRPr lang="en-US"/>
          </a:p>
        </p:txBody>
      </p:sp>
      <p:sp>
        <p:nvSpPr>
          <p:cNvPr id="28681" name="Text Box 9"/>
          <p:cNvSpPr txBox="1">
            <a:spLocks noChangeArrowheads="1"/>
          </p:cNvSpPr>
          <p:nvPr/>
        </p:nvSpPr>
        <p:spPr bwMode="auto">
          <a:xfrm>
            <a:off x="5638800" y="5943600"/>
            <a:ext cx="1209675" cy="396875"/>
          </a:xfrm>
          <a:prstGeom prst="rect">
            <a:avLst/>
          </a:prstGeom>
          <a:solidFill>
            <a:schemeClr val="bg1"/>
          </a:solidFill>
          <a:ln w="9525">
            <a:noFill/>
            <a:miter lim="800000"/>
            <a:headEnd/>
            <a:tailEnd/>
          </a:ln>
          <a:effectLst/>
        </p:spPr>
        <p:txBody>
          <a:bodyPr>
            <a:spAutoFit/>
          </a:bodyPr>
          <a:lstStyle/>
          <a:p>
            <a:r>
              <a:rPr lang="en-US" sz="2000" b="1"/>
              <a:t>Step 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457200" y="1371600"/>
            <a:ext cx="8229600" cy="1143000"/>
          </a:xfrm>
        </p:spPr>
        <p:txBody>
          <a:bodyPr/>
          <a:lstStyle/>
          <a:p>
            <a:r>
              <a:rPr lang="en-US" sz="2800"/>
              <a:t>Tucker’s friends are happy when he plays nicely and keeps his body to himself.  Friends also like it when Tucker uses nice words or has a teacher help him when he is upset.</a:t>
            </a:r>
          </a:p>
        </p:txBody>
      </p:sp>
      <p:pic>
        <p:nvPicPr>
          <p:cNvPr id="31749" name="Picture 5" descr="j0139505[1]"/>
          <p:cNvPicPr>
            <a:picLocks noChangeAspect="1" noChangeArrowheads="1"/>
          </p:cNvPicPr>
          <p:nvPr/>
        </p:nvPicPr>
        <p:blipFill>
          <a:blip r:embed="rId2" cstate="print"/>
          <a:srcRect/>
          <a:stretch>
            <a:fillRect/>
          </a:stretch>
        </p:blipFill>
        <p:spPr bwMode="auto">
          <a:xfrm>
            <a:off x="6858000" y="3886200"/>
            <a:ext cx="1079500" cy="1520825"/>
          </a:xfrm>
          <a:prstGeom prst="rect">
            <a:avLst/>
          </a:prstGeom>
          <a:noFill/>
        </p:spPr>
      </p:pic>
      <p:pic>
        <p:nvPicPr>
          <p:cNvPr id="31750" name="Picture 6" descr="j0391452[1]"/>
          <p:cNvPicPr>
            <a:picLocks noChangeAspect="1" noChangeArrowheads="1"/>
          </p:cNvPicPr>
          <p:nvPr/>
        </p:nvPicPr>
        <p:blipFill>
          <a:blip r:embed="rId3" cstate="print"/>
          <a:srcRect/>
          <a:stretch>
            <a:fillRect/>
          </a:stretch>
        </p:blipFill>
        <p:spPr bwMode="auto">
          <a:xfrm flipH="1">
            <a:off x="4191000" y="4648200"/>
            <a:ext cx="1600200" cy="1200150"/>
          </a:xfrm>
          <a:prstGeom prst="rect">
            <a:avLst/>
          </a:prstGeom>
          <a:noFill/>
        </p:spPr>
      </p:pic>
      <p:pic>
        <p:nvPicPr>
          <p:cNvPr id="31751" name="Picture 7" descr="j0215228[1]"/>
          <p:cNvPicPr>
            <a:picLocks noChangeAspect="1" noChangeArrowheads="1"/>
          </p:cNvPicPr>
          <p:nvPr/>
        </p:nvPicPr>
        <p:blipFill>
          <a:blip r:embed="rId4" cstate="print"/>
          <a:srcRect/>
          <a:stretch>
            <a:fillRect/>
          </a:stretch>
        </p:blipFill>
        <p:spPr bwMode="auto">
          <a:xfrm flipH="1">
            <a:off x="5334000" y="3048000"/>
            <a:ext cx="1600200" cy="1860550"/>
          </a:xfrm>
          <a:prstGeom prst="rect">
            <a:avLst/>
          </a:prstGeom>
          <a:noFill/>
        </p:spPr>
      </p:pic>
      <p:pic>
        <p:nvPicPr>
          <p:cNvPr id="31752" name="Picture 8" descr="j0137165[1]"/>
          <p:cNvPicPr>
            <a:picLocks noChangeAspect="1" noChangeArrowheads="1"/>
          </p:cNvPicPr>
          <p:nvPr/>
        </p:nvPicPr>
        <p:blipFill>
          <a:blip r:embed="rId5" cstate="print"/>
          <a:srcRect/>
          <a:stretch>
            <a:fillRect/>
          </a:stretch>
        </p:blipFill>
        <p:spPr bwMode="auto">
          <a:xfrm flipH="1">
            <a:off x="1371600" y="3657600"/>
            <a:ext cx="2286000" cy="1206500"/>
          </a:xfrm>
          <a:prstGeom prst="rect">
            <a:avLst/>
          </a:prstGeom>
          <a:noFill/>
        </p:spPr>
      </p:pic>
      <p:pic>
        <p:nvPicPr>
          <p:cNvPr id="31753" name="Picture 9" descr="PE03020_[1]"/>
          <p:cNvPicPr>
            <a:picLocks noChangeAspect="1" noChangeArrowheads="1"/>
          </p:cNvPicPr>
          <p:nvPr/>
        </p:nvPicPr>
        <p:blipFill>
          <a:blip r:embed="rId6" cstate="print"/>
          <a:srcRect/>
          <a:stretch>
            <a:fillRect/>
          </a:stretch>
        </p:blipFill>
        <p:spPr bwMode="auto">
          <a:xfrm>
            <a:off x="4191000" y="152400"/>
            <a:ext cx="639763" cy="1052513"/>
          </a:xfrm>
          <a:prstGeom prst="rect">
            <a:avLst/>
          </a:prstGeom>
          <a:solidFill>
            <a:schemeClr val="folHlink"/>
          </a:solid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idx="4294967295"/>
          </p:nvPr>
        </p:nvSpPr>
        <p:spPr>
          <a:xfrm>
            <a:off x="457200" y="533400"/>
            <a:ext cx="8229600" cy="1143000"/>
          </a:xfrm>
        </p:spPr>
        <p:txBody>
          <a:bodyPr/>
          <a:lstStyle/>
          <a:p>
            <a:r>
              <a:rPr lang="en-US"/>
              <a:t>The End!</a:t>
            </a:r>
          </a:p>
        </p:txBody>
      </p:sp>
      <p:grpSp>
        <p:nvGrpSpPr>
          <p:cNvPr id="33941" name="Group 149"/>
          <p:cNvGrpSpPr>
            <a:grpSpLocks/>
          </p:cNvGrpSpPr>
          <p:nvPr/>
        </p:nvGrpSpPr>
        <p:grpSpPr bwMode="auto">
          <a:xfrm>
            <a:off x="1905000" y="1981200"/>
            <a:ext cx="5548313" cy="4545013"/>
            <a:chOff x="1200" y="1248"/>
            <a:chExt cx="3495" cy="2863"/>
          </a:xfrm>
        </p:grpSpPr>
        <p:sp>
          <p:nvSpPr>
            <p:cNvPr id="33942" name="Freeform 150"/>
            <p:cNvSpPr>
              <a:spLocks/>
            </p:cNvSpPr>
            <p:nvPr/>
          </p:nvSpPr>
          <p:spPr bwMode="auto">
            <a:xfrm>
              <a:off x="1444" y="3749"/>
              <a:ext cx="3137" cy="362"/>
            </a:xfrm>
            <a:custGeom>
              <a:avLst/>
              <a:gdLst/>
              <a:ahLst/>
              <a:cxnLst>
                <a:cxn ang="0">
                  <a:pos x="340" y="14"/>
                </a:cxn>
                <a:cxn ang="0">
                  <a:pos x="461" y="5"/>
                </a:cxn>
                <a:cxn ang="0">
                  <a:pos x="584" y="0"/>
                </a:cxn>
                <a:cxn ang="0">
                  <a:pos x="707" y="2"/>
                </a:cxn>
                <a:cxn ang="0">
                  <a:pos x="892" y="9"/>
                </a:cxn>
                <a:cxn ang="0">
                  <a:pos x="1137" y="19"/>
                </a:cxn>
                <a:cxn ang="0">
                  <a:pos x="1383" y="25"/>
                </a:cxn>
                <a:cxn ang="0">
                  <a:pos x="1627" y="28"/>
                </a:cxn>
                <a:cxn ang="0">
                  <a:pos x="1874" y="32"/>
                </a:cxn>
                <a:cxn ang="0">
                  <a:pos x="2118" y="35"/>
                </a:cxn>
                <a:cxn ang="0">
                  <a:pos x="2292" y="35"/>
                </a:cxn>
                <a:cxn ang="0">
                  <a:pos x="2396" y="32"/>
                </a:cxn>
                <a:cxn ang="0">
                  <a:pos x="2551" y="19"/>
                </a:cxn>
                <a:cxn ang="0">
                  <a:pos x="2706" y="9"/>
                </a:cxn>
                <a:cxn ang="0">
                  <a:pos x="2808" y="7"/>
                </a:cxn>
                <a:cxn ang="0">
                  <a:pos x="2910" y="12"/>
                </a:cxn>
                <a:cxn ang="0">
                  <a:pos x="3010" y="25"/>
                </a:cxn>
                <a:cxn ang="0">
                  <a:pos x="3073" y="41"/>
                </a:cxn>
                <a:cxn ang="0">
                  <a:pos x="3096" y="60"/>
                </a:cxn>
                <a:cxn ang="0">
                  <a:pos x="3115" y="88"/>
                </a:cxn>
                <a:cxn ang="0">
                  <a:pos x="3128" y="121"/>
                </a:cxn>
                <a:cxn ang="0">
                  <a:pos x="3135" y="158"/>
                </a:cxn>
                <a:cxn ang="0">
                  <a:pos x="3135" y="192"/>
                </a:cxn>
                <a:cxn ang="0">
                  <a:pos x="3128" y="224"/>
                </a:cxn>
                <a:cxn ang="0">
                  <a:pos x="3117" y="239"/>
                </a:cxn>
                <a:cxn ang="0">
                  <a:pos x="3107" y="248"/>
                </a:cxn>
                <a:cxn ang="0">
                  <a:pos x="3057" y="267"/>
                </a:cxn>
                <a:cxn ang="0">
                  <a:pos x="2966" y="294"/>
                </a:cxn>
                <a:cxn ang="0">
                  <a:pos x="2874" y="310"/>
                </a:cxn>
                <a:cxn ang="0">
                  <a:pos x="2779" y="318"/>
                </a:cxn>
                <a:cxn ang="0">
                  <a:pos x="2635" y="324"/>
                </a:cxn>
                <a:cxn ang="0">
                  <a:pos x="2444" y="327"/>
                </a:cxn>
                <a:cxn ang="0">
                  <a:pos x="2247" y="340"/>
                </a:cxn>
                <a:cxn ang="0">
                  <a:pos x="2041" y="352"/>
                </a:cxn>
                <a:cxn ang="0">
                  <a:pos x="1837" y="361"/>
                </a:cxn>
                <a:cxn ang="0">
                  <a:pos x="1631" y="362"/>
                </a:cxn>
                <a:cxn ang="0">
                  <a:pos x="1339" y="350"/>
                </a:cxn>
                <a:cxn ang="0">
                  <a:pos x="961" y="334"/>
                </a:cxn>
                <a:cxn ang="0">
                  <a:pos x="676" y="317"/>
                </a:cxn>
                <a:cxn ang="0">
                  <a:pos x="488" y="297"/>
                </a:cxn>
                <a:cxn ang="0">
                  <a:pos x="301" y="271"/>
                </a:cxn>
                <a:cxn ang="0">
                  <a:pos x="116" y="234"/>
                </a:cxn>
                <a:cxn ang="0">
                  <a:pos x="16" y="208"/>
                </a:cxn>
                <a:cxn ang="0">
                  <a:pos x="4" y="201"/>
                </a:cxn>
                <a:cxn ang="0">
                  <a:pos x="0" y="190"/>
                </a:cxn>
                <a:cxn ang="0">
                  <a:pos x="2" y="180"/>
                </a:cxn>
                <a:cxn ang="0">
                  <a:pos x="18" y="158"/>
                </a:cxn>
                <a:cxn ang="0">
                  <a:pos x="51" y="129"/>
                </a:cxn>
                <a:cxn ang="0">
                  <a:pos x="99" y="97"/>
                </a:cxn>
                <a:cxn ang="0">
                  <a:pos x="153" y="69"/>
                </a:cxn>
                <a:cxn ang="0">
                  <a:pos x="208" y="44"/>
                </a:cxn>
                <a:cxn ang="0">
                  <a:pos x="259" y="28"/>
                </a:cxn>
              </a:cxnLst>
              <a:rect l="0" t="0" r="r" b="b"/>
              <a:pathLst>
                <a:path w="3137" h="362">
                  <a:moveTo>
                    <a:pt x="280" y="23"/>
                  </a:moveTo>
                  <a:lnTo>
                    <a:pt x="340" y="14"/>
                  </a:lnTo>
                  <a:lnTo>
                    <a:pt x="401" y="9"/>
                  </a:lnTo>
                  <a:lnTo>
                    <a:pt x="461" y="5"/>
                  </a:lnTo>
                  <a:lnTo>
                    <a:pt x="523" y="2"/>
                  </a:lnTo>
                  <a:lnTo>
                    <a:pt x="584" y="0"/>
                  </a:lnTo>
                  <a:lnTo>
                    <a:pt x="646" y="0"/>
                  </a:lnTo>
                  <a:lnTo>
                    <a:pt x="707" y="2"/>
                  </a:lnTo>
                  <a:lnTo>
                    <a:pt x="769" y="4"/>
                  </a:lnTo>
                  <a:lnTo>
                    <a:pt x="892" y="9"/>
                  </a:lnTo>
                  <a:lnTo>
                    <a:pt x="1015" y="16"/>
                  </a:lnTo>
                  <a:lnTo>
                    <a:pt x="1137" y="19"/>
                  </a:lnTo>
                  <a:lnTo>
                    <a:pt x="1260" y="23"/>
                  </a:lnTo>
                  <a:lnTo>
                    <a:pt x="1383" y="25"/>
                  </a:lnTo>
                  <a:lnTo>
                    <a:pt x="1506" y="27"/>
                  </a:lnTo>
                  <a:lnTo>
                    <a:pt x="1627" y="28"/>
                  </a:lnTo>
                  <a:lnTo>
                    <a:pt x="1751" y="30"/>
                  </a:lnTo>
                  <a:lnTo>
                    <a:pt x="1874" y="32"/>
                  </a:lnTo>
                  <a:lnTo>
                    <a:pt x="1995" y="34"/>
                  </a:lnTo>
                  <a:lnTo>
                    <a:pt x="2118" y="35"/>
                  </a:lnTo>
                  <a:lnTo>
                    <a:pt x="2241" y="37"/>
                  </a:lnTo>
                  <a:lnTo>
                    <a:pt x="2292" y="35"/>
                  </a:lnTo>
                  <a:lnTo>
                    <a:pt x="2343" y="34"/>
                  </a:lnTo>
                  <a:lnTo>
                    <a:pt x="2396" y="32"/>
                  </a:lnTo>
                  <a:lnTo>
                    <a:pt x="2447" y="28"/>
                  </a:lnTo>
                  <a:lnTo>
                    <a:pt x="2551" y="19"/>
                  </a:lnTo>
                  <a:lnTo>
                    <a:pt x="2655" y="12"/>
                  </a:lnTo>
                  <a:lnTo>
                    <a:pt x="2706" y="9"/>
                  </a:lnTo>
                  <a:lnTo>
                    <a:pt x="2757" y="7"/>
                  </a:lnTo>
                  <a:lnTo>
                    <a:pt x="2808" y="7"/>
                  </a:lnTo>
                  <a:lnTo>
                    <a:pt x="2859" y="9"/>
                  </a:lnTo>
                  <a:lnTo>
                    <a:pt x="2910" y="12"/>
                  </a:lnTo>
                  <a:lnTo>
                    <a:pt x="2961" y="18"/>
                  </a:lnTo>
                  <a:lnTo>
                    <a:pt x="3010" y="25"/>
                  </a:lnTo>
                  <a:lnTo>
                    <a:pt x="3061" y="37"/>
                  </a:lnTo>
                  <a:lnTo>
                    <a:pt x="3073" y="41"/>
                  </a:lnTo>
                  <a:lnTo>
                    <a:pt x="3086" y="49"/>
                  </a:lnTo>
                  <a:lnTo>
                    <a:pt x="3096" y="60"/>
                  </a:lnTo>
                  <a:lnTo>
                    <a:pt x="3107" y="74"/>
                  </a:lnTo>
                  <a:lnTo>
                    <a:pt x="3115" y="88"/>
                  </a:lnTo>
                  <a:lnTo>
                    <a:pt x="3122" y="106"/>
                  </a:lnTo>
                  <a:lnTo>
                    <a:pt x="3128" y="121"/>
                  </a:lnTo>
                  <a:lnTo>
                    <a:pt x="3133" y="141"/>
                  </a:lnTo>
                  <a:lnTo>
                    <a:pt x="3135" y="158"/>
                  </a:lnTo>
                  <a:lnTo>
                    <a:pt x="3137" y="176"/>
                  </a:lnTo>
                  <a:lnTo>
                    <a:pt x="3135" y="192"/>
                  </a:lnTo>
                  <a:lnTo>
                    <a:pt x="3133" y="208"/>
                  </a:lnTo>
                  <a:lnTo>
                    <a:pt x="3128" y="224"/>
                  </a:lnTo>
                  <a:lnTo>
                    <a:pt x="3121" y="234"/>
                  </a:lnTo>
                  <a:lnTo>
                    <a:pt x="3117" y="239"/>
                  </a:lnTo>
                  <a:lnTo>
                    <a:pt x="3112" y="245"/>
                  </a:lnTo>
                  <a:lnTo>
                    <a:pt x="3107" y="248"/>
                  </a:lnTo>
                  <a:lnTo>
                    <a:pt x="3101" y="252"/>
                  </a:lnTo>
                  <a:lnTo>
                    <a:pt x="3057" y="267"/>
                  </a:lnTo>
                  <a:lnTo>
                    <a:pt x="3012" y="282"/>
                  </a:lnTo>
                  <a:lnTo>
                    <a:pt x="2966" y="294"/>
                  </a:lnTo>
                  <a:lnTo>
                    <a:pt x="2920" y="303"/>
                  </a:lnTo>
                  <a:lnTo>
                    <a:pt x="2874" y="310"/>
                  </a:lnTo>
                  <a:lnTo>
                    <a:pt x="2827" y="315"/>
                  </a:lnTo>
                  <a:lnTo>
                    <a:pt x="2779" y="318"/>
                  </a:lnTo>
                  <a:lnTo>
                    <a:pt x="2732" y="322"/>
                  </a:lnTo>
                  <a:lnTo>
                    <a:pt x="2635" y="324"/>
                  </a:lnTo>
                  <a:lnTo>
                    <a:pt x="2539" y="326"/>
                  </a:lnTo>
                  <a:lnTo>
                    <a:pt x="2444" y="327"/>
                  </a:lnTo>
                  <a:lnTo>
                    <a:pt x="2349" y="333"/>
                  </a:lnTo>
                  <a:lnTo>
                    <a:pt x="2247" y="340"/>
                  </a:lnTo>
                  <a:lnTo>
                    <a:pt x="2145" y="347"/>
                  </a:lnTo>
                  <a:lnTo>
                    <a:pt x="2041" y="352"/>
                  </a:lnTo>
                  <a:lnTo>
                    <a:pt x="1939" y="357"/>
                  </a:lnTo>
                  <a:lnTo>
                    <a:pt x="1837" y="361"/>
                  </a:lnTo>
                  <a:lnTo>
                    <a:pt x="1733" y="362"/>
                  </a:lnTo>
                  <a:lnTo>
                    <a:pt x="1631" y="362"/>
                  </a:lnTo>
                  <a:lnTo>
                    <a:pt x="1529" y="359"/>
                  </a:lnTo>
                  <a:lnTo>
                    <a:pt x="1339" y="350"/>
                  </a:lnTo>
                  <a:lnTo>
                    <a:pt x="1151" y="343"/>
                  </a:lnTo>
                  <a:lnTo>
                    <a:pt x="961" y="334"/>
                  </a:lnTo>
                  <a:lnTo>
                    <a:pt x="771" y="324"/>
                  </a:lnTo>
                  <a:lnTo>
                    <a:pt x="676" y="317"/>
                  </a:lnTo>
                  <a:lnTo>
                    <a:pt x="581" y="308"/>
                  </a:lnTo>
                  <a:lnTo>
                    <a:pt x="488" y="297"/>
                  </a:lnTo>
                  <a:lnTo>
                    <a:pt x="394" y="285"/>
                  </a:lnTo>
                  <a:lnTo>
                    <a:pt x="301" y="271"/>
                  </a:lnTo>
                  <a:lnTo>
                    <a:pt x="208" y="253"/>
                  </a:lnTo>
                  <a:lnTo>
                    <a:pt x="116" y="234"/>
                  </a:lnTo>
                  <a:lnTo>
                    <a:pt x="25" y="211"/>
                  </a:lnTo>
                  <a:lnTo>
                    <a:pt x="16" y="208"/>
                  </a:lnTo>
                  <a:lnTo>
                    <a:pt x="9" y="204"/>
                  </a:lnTo>
                  <a:lnTo>
                    <a:pt x="4" y="201"/>
                  </a:lnTo>
                  <a:lnTo>
                    <a:pt x="2" y="195"/>
                  </a:lnTo>
                  <a:lnTo>
                    <a:pt x="0" y="190"/>
                  </a:lnTo>
                  <a:lnTo>
                    <a:pt x="0" y="185"/>
                  </a:lnTo>
                  <a:lnTo>
                    <a:pt x="2" y="180"/>
                  </a:lnTo>
                  <a:lnTo>
                    <a:pt x="6" y="172"/>
                  </a:lnTo>
                  <a:lnTo>
                    <a:pt x="18" y="158"/>
                  </a:lnTo>
                  <a:lnTo>
                    <a:pt x="32" y="144"/>
                  </a:lnTo>
                  <a:lnTo>
                    <a:pt x="51" y="129"/>
                  </a:lnTo>
                  <a:lnTo>
                    <a:pt x="74" y="113"/>
                  </a:lnTo>
                  <a:lnTo>
                    <a:pt x="99" y="97"/>
                  </a:lnTo>
                  <a:lnTo>
                    <a:pt x="125" y="83"/>
                  </a:lnTo>
                  <a:lnTo>
                    <a:pt x="153" y="69"/>
                  </a:lnTo>
                  <a:lnTo>
                    <a:pt x="182" y="55"/>
                  </a:lnTo>
                  <a:lnTo>
                    <a:pt x="208" y="44"/>
                  </a:lnTo>
                  <a:lnTo>
                    <a:pt x="234" y="35"/>
                  </a:lnTo>
                  <a:lnTo>
                    <a:pt x="259" y="28"/>
                  </a:lnTo>
                  <a:lnTo>
                    <a:pt x="280" y="23"/>
                  </a:lnTo>
                  <a:close/>
                </a:path>
              </a:pathLst>
            </a:custGeom>
            <a:solidFill>
              <a:srgbClr val="FFFFFF"/>
            </a:solidFill>
            <a:ln w="9525">
              <a:noFill/>
              <a:round/>
              <a:headEnd/>
              <a:tailEnd/>
            </a:ln>
          </p:spPr>
          <p:txBody>
            <a:bodyPr/>
            <a:lstStyle/>
            <a:p>
              <a:endParaRPr lang="en-US"/>
            </a:p>
          </p:txBody>
        </p:sp>
        <p:sp>
          <p:nvSpPr>
            <p:cNvPr id="33943" name="Freeform 151"/>
            <p:cNvSpPr>
              <a:spLocks/>
            </p:cNvSpPr>
            <p:nvPr/>
          </p:nvSpPr>
          <p:spPr bwMode="auto">
            <a:xfrm>
              <a:off x="1599" y="3767"/>
              <a:ext cx="2821" cy="327"/>
            </a:xfrm>
            <a:custGeom>
              <a:avLst/>
              <a:gdLst/>
              <a:ahLst/>
              <a:cxnLst>
                <a:cxn ang="0">
                  <a:pos x="306" y="12"/>
                </a:cxn>
                <a:cxn ang="0">
                  <a:pos x="415" y="3"/>
                </a:cxn>
                <a:cxn ang="0">
                  <a:pos x="526" y="0"/>
                </a:cxn>
                <a:cxn ang="0">
                  <a:pos x="635" y="1"/>
                </a:cxn>
                <a:cxn ang="0">
                  <a:pos x="802" y="7"/>
                </a:cxn>
                <a:cxn ang="0">
                  <a:pos x="1024" y="17"/>
                </a:cxn>
                <a:cxn ang="0">
                  <a:pos x="1244" y="21"/>
                </a:cxn>
                <a:cxn ang="0">
                  <a:pos x="1465" y="24"/>
                </a:cxn>
                <a:cxn ang="0">
                  <a:pos x="1685" y="28"/>
                </a:cxn>
                <a:cxn ang="0">
                  <a:pos x="1907" y="31"/>
                </a:cxn>
                <a:cxn ang="0">
                  <a:pos x="2063" y="31"/>
                </a:cxn>
                <a:cxn ang="0">
                  <a:pos x="2155" y="28"/>
                </a:cxn>
                <a:cxn ang="0">
                  <a:pos x="2296" y="17"/>
                </a:cxn>
                <a:cxn ang="0">
                  <a:pos x="2435" y="9"/>
                </a:cxn>
                <a:cxn ang="0">
                  <a:pos x="2526" y="7"/>
                </a:cxn>
                <a:cxn ang="0">
                  <a:pos x="2619" y="10"/>
                </a:cxn>
                <a:cxn ang="0">
                  <a:pos x="2709" y="23"/>
                </a:cxn>
                <a:cxn ang="0">
                  <a:pos x="2765" y="37"/>
                </a:cxn>
                <a:cxn ang="0">
                  <a:pos x="2786" y="54"/>
                </a:cxn>
                <a:cxn ang="0">
                  <a:pos x="2802" y="79"/>
                </a:cxn>
                <a:cxn ang="0">
                  <a:pos x="2814" y="109"/>
                </a:cxn>
                <a:cxn ang="0">
                  <a:pos x="2821" y="142"/>
                </a:cxn>
                <a:cxn ang="0">
                  <a:pos x="2821" y="172"/>
                </a:cxn>
                <a:cxn ang="0">
                  <a:pos x="2814" y="200"/>
                </a:cxn>
                <a:cxn ang="0">
                  <a:pos x="2800" y="220"/>
                </a:cxn>
                <a:cxn ang="0">
                  <a:pos x="2751" y="241"/>
                </a:cxn>
                <a:cxn ang="0">
                  <a:pos x="2668" y="264"/>
                </a:cxn>
                <a:cxn ang="0">
                  <a:pos x="2586" y="278"/>
                </a:cxn>
                <a:cxn ang="0">
                  <a:pos x="2501" y="286"/>
                </a:cxn>
                <a:cxn ang="0">
                  <a:pos x="2371" y="292"/>
                </a:cxn>
                <a:cxn ang="0">
                  <a:pos x="2199" y="293"/>
                </a:cxn>
                <a:cxn ang="0">
                  <a:pos x="2021" y="304"/>
                </a:cxn>
                <a:cxn ang="0">
                  <a:pos x="1836" y="316"/>
                </a:cxn>
                <a:cxn ang="0">
                  <a:pos x="1652" y="325"/>
                </a:cxn>
                <a:cxn ang="0">
                  <a:pos x="1467" y="325"/>
                </a:cxn>
                <a:cxn ang="0">
                  <a:pos x="1205" y="315"/>
                </a:cxn>
                <a:cxn ang="0">
                  <a:pos x="864" y="300"/>
                </a:cxn>
                <a:cxn ang="0">
                  <a:pos x="607" y="285"/>
                </a:cxn>
                <a:cxn ang="0">
                  <a:pos x="438" y="267"/>
                </a:cxn>
                <a:cxn ang="0">
                  <a:pos x="269" y="242"/>
                </a:cxn>
                <a:cxn ang="0">
                  <a:pos x="104" y="209"/>
                </a:cxn>
                <a:cxn ang="0">
                  <a:pos x="14" y="186"/>
                </a:cxn>
                <a:cxn ang="0">
                  <a:pos x="4" y="179"/>
                </a:cxn>
                <a:cxn ang="0">
                  <a:pos x="0" y="170"/>
                </a:cxn>
                <a:cxn ang="0">
                  <a:pos x="2" y="160"/>
                </a:cxn>
                <a:cxn ang="0">
                  <a:pos x="14" y="142"/>
                </a:cxn>
                <a:cxn ang="0">
                  <a:pos x="46" y="114"/>
                </a:cxn>
                <a:cxn ang="0">
                  <a:pos x="88" y="86"/>
                </a:cxn>
                <a:cxn ang="0">
                  <a:pos x="137" y="61"/>
                </a:cxn>
                <a:cxn ang="0">
                  <a:pos x="187" y="38"/>
                </a:cxn>
                <a:cxn ang="0">
                  <a:pos x="232" y="24"/>
                </a:cxn>
              </a:cxnLst>
              <a:rect l="0" t="0" r="r" b="b"/>
              <a:pathLst>
                <a:path w="2821" h="327">
                  <a:moveTo>
                    <a:pt x="252" y="19"/>
                  </a:moveTo>
                  <a:lnTo>
                    <a:pt x="306" y="12"/>
                  </a:lnTo>
                  <a:lnTo>
                    <a:pt x="361" y="7"/>
                  </a:lnTo>
                  <a:lnTo>
                    <a:pt x="415" y="3"/>
                  </a:lnTo>
                  <a:lnTo>
                    <a:pt x="470" y="1"/>
                  </a:lnTo>
                  <a:lnTo>
                    <a:pt x="526" y="0"/>
                  </a:lnTo>
                  <a:lnTo>
                    <a:pt x="581" y="0"/>
                  </a:lnTo>
                  <a:lnTo>
                    <a:pt x="635" y="1"/>
                  </a:lnTo>
                  <a:lnTo>
                    <a:pt x="691" y="3"/>
                  </a:lnTo>
                  <a:lnTo>
                    <a:pt x="802" y="7"/>
                  </a:lnTo>
                  <a:lnTo>
                    <a:pt x="913" y="12"/>
                  </a:lnTo>
                  <a:lnTo>
                    <a:pt x="1024" y="17"/>
                  </a:lnTo>
                  <a:lnTo>
                    <a:pt x="1133" y="19"/>
                  </a:lnTo>
                  <a:lnTo>
                    <a:pt x="1244" y="21"/>
                  </a:lnTo>
                  <a:lnTo>
                    <a:pt x="1355" y="23"/>
                  </a:lnTo>
                  <a:lnTo>
                    <a:pt x="1465" y="24"/>
                  </a:lnTo>
                  <a:lnTo>
                    <a:pt x="1574" y="26"/>
                  </a:lnTo>
                  <a:lnTo>
                    <a:pt x="1685" y="28"/>
                  </a:lnTo>
                  <a:lnTo>
                    <a:pt x="1796" y="30"/>
                  </a:lnTo>
                  <a:lnTo>
                    <a:pt x="1907" y="31"/>
                  </a:lnTo>
                  <a:lnTo>
                    <a:pt x="2016" y="31"/>
                  </a:lnTo>
                  <a:lnTo>
                    <a:pt x="2063" y="31"/>
                  </a:lnTo>
                  <a:lnTo>
                    <a:pt x="2109" y="30"/>
                  </a:lnTo>
                  <a:lnTo>
                    <a:pt x="2155" y="28"/>
                  </a:lnTo>
                  <a:lnTo>
                    <a:pt x="2202" y="24"/>
                  </a:lnTo>
                  <a:lnTo>
                    <a:pt x="2296" y="17"/>
                  </a:lnTo>
                  <a:lnTo>
                    <a:pt x="2387" y="10"/>
                  </a:lnTo>
                  <a:lnTo>
                    <a:pt x="2435" y="9"/>
                  </a:lnTo>
                  <a:lnTo>
                    <a:pt x="2480" y="7"/>
                  </a:lnTo>
                  <a:lnTo>
                    <a:pt x="2526" y="7"/>
                  </a:lnTo>
                  <a:lnTo>
                    <a:pt x="2573" y="7"/>
                  </a:lnTo>
                  <a:lnTo>
                    <a:pt x="2619" y="10"/>
                  </a:lnTo>
                  <a:lnTo>
                    <a:pt x="2663" y="16"/>
                  </a:lnTo>
                  <a:lnTo>
                    <a:pt x="2709" y="23"/>
                  </a:lnTo>
                  <a:lnTo>
                    <a:pt x="2755" y="31"/>
                  </a:lnTo>
                  <a:lnTo>
                    <a:pt x="2765" y="37"/>
                  </a:lnTo>
                  <a:lnTo>
                    <a:pt x="2776" y="44"/>
                  </a:lnTo>
                  <a:lnTo>
                    <a:pt x="2786" y="54"/>
                  </a:lnTo>
                  <a:lnTo>
                    <a:pt x="2795" y="65"/>
                  </a:lnTo>
                  <a:lnTo>
                    <a:pt x="2802" y="79"/>
                  </a:lnTo>
                  <a:lnTo>
                    <a:pt x="2809" y="93"/>
                  </a:lnTo>
                  <a:lnTo>
                    <a:pt x="2814" y="109"/>
                  </a:lnTo>
                  <a:lnTo>
                    <a:pt x="2818" y="125"/>
                  </a:lnTo>
                  <a:lnTo>
                    <a:pt x="2821" y="142"/>
                  </a:lnTo>
                  <a:lnTo>
                    <a:pt x="2821" y="158"/>
                  </a:lnTo>
                  <a:lnTo>
                    <a:pt x="2821" y="172"/>
                  </a:lnTo>
                  <a:lnTo>
                    <a:pt x="2820" y="186"/>
                  </a:lnTo>
                  <a:lnTo>
                    <a:pt x="2814" y="200"/>
                  </a:lnTo>
                  <a:lnTo>
                    <a:pt x="2809" y="211"/>
                  </a:lnTo>
                  <a:lnTo>
                    <a:pt x="2800" y="220"/>
                  </a:lnTo>
                  <a:lnTo>
                    <a:pt x="2790" y="225"/>
                  </a:lnTo>
                  <a:lnTo>
                    <a:pt x="2751" y="241"/>
                  </a:lnTo>
                  <a:lnTo>
                    <a:pt x="2711" y="253"/>
                  </a:lnTo>
                  <a:lnTo>
                    <a:pt x="2668" y="264"/>
                  </a:lnTo>
                  <a:lnTo>
                    <a:pt x="2628" y="271"/>
                  </a:lnTo>
                  <a:lnTo>
                    <a:pt x="2586" y="278"/>
                  </a:lnTo>
                  <a:lnTo>
                    <a:pt x="2544" y="283"/>
                  </a:lnTo>
                  <a:lnTo>
                    <a:pt x="2501" y="286"/>
                  </a:lnTo>
                  <a:lnTo>
                    <a:pt x="2457" y="288"/>
                  </a:lnTo>
                  <a:lnTo>
                    <a:pt x="2371" y="292"/>
                  </a:lnTo>
                  <a:lnTo>
                    <a:pt x="2285" y="292"/>
                  </a:lnTo>
                  <a:lnTo>
                    <a:pt x="2199" y="293"/>
                  </a:lnTo>
                  <a:lnTo>
                    <a:pt x="2113" y="299"/>
                  </a:lnTo>
                  <a:lnTo>
                    <a:pt x="2021" y="304"/>
                  </a:lnTo>
                  <a:lnTo>
                    <a:pt x="1930" y="311"/>
                  </a:lnTo>
                  <a:lnTo>
                    <a:pt x="1836" y="316"/>
                  </a:lnTo>
                  <a:lnTo>
                    <a:pt x="1745" y="322"/>
                  </a:lnTo>
                  <a:lnTo>
                    <a:pt x="1652" y="325"/>
                  </a:lnTo>
                  <a:lnTo>
                    <a:pt x="1560" y="327"/>
                  </a:lnTo>
                  <a:lnTo>
                    <a:pt x="1467" y="325"/>
                  </a:lnTo>
                  <a:lnTo>
                    <a:pt x="1376" y="322"/>
                  </a:lnTo>
                  <a:lnTo>
                    <a:pt x="1205" y="315"/>
                  </a:lnTo>
                  <a:lnTo>
                    <a:pt x="1034" y="308"/>
                  </a:lnTo>
                  <a:lnTo>
                    <a:pt x="864" y="300"/>
                  </a:lnTo>
                  <a:lnTo>
                    <a:pt x="693" y="292"/>
                  </a:lnTo>
                  <a:lnTo>
                    <a:pt x="607" y="285"/>
                  </a:lnTo>
                  <a:lnTo>
                    <a:pt x="523" y="276"/>
                  </a:lnTo>
                  <a:lnTo>
                    <a:pt x="438" y="267"/>
                  </a:lnTo>
                  <a:lnTo>
                    <a:pt x="354" y="257"/>
                  </a:lnTo>
                  <a:lnTo>
                    <a:pt x="269" y="242"/>
                  </a:lnTo>
                  <a:lnTo>
                    <a:pt x="187" y="228"/>
                  </a:lnTo>
                  <a:lnTo>
                    <a:pt x="104" y="209"/>
                  </a:lnTo>
                  <a:lnTo>
                    <a:pt x="21" y="190"/>
                  </a:lnTo>
                  <a:lnTo>
                    <a:pt x="14" y="186"/>
                  </a:lnTo>
                  <a:lnTo>
                    <a:pt x="7" y="183"/>
                  </a:lnTo>
                  <a:lnTo>
                    <a:pt x="4" y="179"/>
                  </a:lnTo>
                  <a:lnTo>
                    <a:pt x="0" y="176"/>
                  </a:lnTo>
                  <a:lnTo>
                    <a:pt x="0" y="170"/>
                  </a:lnTo>
                  <a:lnTo>
                    <a:pt x="0" y="165"/>
                  </a:lnTo>
                  <a:lnTo>
                    <a:pt x="2" y="160"/>
                  </a:lnTo>
                  <a:lnTo>
                    <a:pt x="5" y="154"/>
                  </a:lnTo>
                  <a:lnTo>
                    <a:pt x="14" y="142"/>
                  </a:lnTo>
                  <a:lnTo>
                    <a:pt x="28" y="128"/>
                  </a:lnTo>
                  <a:lnTo>
                    <a:pt x="46" y="114"/>
                  </a:lnTo>
                  <a:lnTo>
                    <a:pt x="67" y="100"/>
                  </a:lnTo>
                  <a:lnTo>
                    <a:pt x="88" y="86"/>
                  </a:lnTo>
                  <a:lnTo>
                    <a:pt x="113" y="74"/>
                  </a:lnTo>
                  <a:lnTo>
                    <a:pt x="137" y="61"/>
                  </a:lnTo>
                  <a:lnTo>
                    <a:pt x="162" y="49"/>
                  </a:lnTo>
                  <a:lnTo>
                    <a:pt x="187" y="38"/>
                  </a:lnTo>
                  <a:lnTo>
                    <a:pt x="211" y="30"/>
                  </a:lnTo>
                  <a:lnTo>
                    <a:pt x="232" y="24"/>
                  </a:lnTo>
                  <a:lnTo>
                    <a:pt x="252" y="19"/>
                  </a:lnTo>
                  <a:close/>
                </a:path>
              </a:pathLst>
            </a:custGeom>
            <a:solidFill>
              <a:srgbClr val="DDDBD9"/>
            </a:solidFill>
            <a:ln w="9525">
              <a:noFill/>
              <a:round/>
              <a:headEnd/>
              <a:tailEnd/>
            </a:ln>
          </p:spPr>
          <p:txBody>
            <a:bodyPr/>
            <a:lstStyle/>
            <a:p>
              <a:endParaRPr lang="en-US"/>
            </a:p>
          </p:txBody>
        </p:sp>
        <p:sp>
          <p:nvSpPr>
            <p:cNvPr id="33944" name="Freeform 152"/>
            <p:cNvSpPr>
              <a:spLocks/>
            </p:cNvSpPr>
            <p:nvPr/>
          </p:nvSpPr>
          <p:spPr bwMode="auto">
            <a:xfrm>
              <a:off x="1754" y="3784"/>
              <a:ext cx="2508" cy="291"/>
            </a:xfrm>
            <a:custGeom>
              <a:avLst/>
              <a:gdLst/>
              <a:ahLst/>
              <a:cxnLst>
                <a:cxn ang="0">
                  <a:pos x="271" y="11"/>
                </a:cxn>
                <a:cxn ang="0">
                  <a:pos x="369" y="2"/>
                </a:cxn>
                <a:cxn ang="0">
                  <a:pos x="515" y="0"/>
                </a:cxn>
                <a:cxn ang="0">
                  <a:pos x="712" y="7"/>
                </a:cxn>
                <a:cxn ang="0">
                  <a:pos x="909" y="16"/>
                </a:cxn>
                <a:cxn ang="0">
                  <a:pos x="1105" y="18"/>
                </a:cxn>
                <a:cxn ang="0">
                  <a:pos x="1302" y="21"/>
                </a:cxn>
                <a:cxn ang="0">
                  <a:pos x="1497" y="25"/>
                </a:cxn>
                <a:cxn ang="0">
                  <a:pos x="1694" y="27"/>
                </a:cxn>
                <a:cxn ang="0">
                  <a:pos x="1873" y="27"/>
                </a:cxn>
                <a:cxn ang="0">
                  <a:pos x="2039" y="14"/>
                </a:cxn>
                <a:cxn ang="0">
                  <a:pos x="2163" y="7"/>
                </a:cxn>
                <a:cxn ang="0">
                  <a:pos x="2246" y="6"/>
                </a:cxn>
                <a:cxn ang="0">
                  <a:pos x="2327" y="9"/>
                </a:cxn>
                <a:cxn ang="0">
                  <a:pos x="2408" y="20"/>
                </a:cxn>
                <a:cxn ang="0">
                  <a:pos x="2457" y="32"/>
                </a:cxn>
                <a:cxn ang="0">
                  <a:pos x="2477" y="48"/>
                </a:cxn>
                <a:cxn ang="0">
                  <a:pos x="2491" y="71"/>
                </a:cxn>
                <a:cxn ang="0">
                  <a:pos x="2501" y="97"/>
                </a:cxn>
                <a:cxn ang="0">
                  <a:pos x="2506" y="125"/>
                </a:cxn>
                <a:cxn ang="0">
                  <a:pos x="2508" y="153"/>
                </a:cxn>
                <a:cxn ang="0">
                  <a:pos x="2501" y="178"/>
                </a:cxn>
                <a:cxn ang="0">
                  <a:pos x="2489" y="196"/>
                </a:cxn>
                <a:cxn ang="0">
                  <a:pos x="2445" y="213"/>
                </a:cxn>
                <a:cxn ang="0">
                  <a:pos x="2373" y="234"/>
                </a:cxn>
                <a:cxn ang="0">
                  <a:pos x="2299" y="247"/>
                </a:cxn>
                <a:cxn ang="0">
                  <a:pos x="2223" y="254"/>
                </a:cxn>
                <a:cxn ang="0">
                  <a:pos x="2107" y="259"/>
                </a:cxn>
                <a:cxn ang="0">
                  <a:pos x="1954" y="261"/>
                </a:cxn>
                <a:cxn ang="0">
                  <a:pos x="1796" y="271"/>
                </a:cxn>
                <a:cxn ang="0">
                  <a:pos x="1632" y="282"/>
                </a:cxn>
                <a:cxn ang="0">
                  <a:pos x="1469" y="289"/>
                </a:cxn>
                <a:cxn ang="0">
                  <a:pos x="1303" y="289"/>
                </a:cxn>
                <a:cxn ang="0">
                  <a:pos x="1071" y="280"/>
                </a:cxn>
                <a:cxn ang="0">
                  <a:pos x="767" y="268"/>
                </a:cxn>
                <a:cxn ang="0">
                  <a:pos x="540" y="254"/>
                </a:cxn>
                <a:cxn ang="0">
                  <a:pos x="389" y="238"/>
                </a:cxn>
                <a:cxn ang="0">
                  <a:pos x="239" y="217"/>
                </a:cxn>
                <a:cxn ang="0">
                  <a:pos x="91" y="187"/>
                </a:cxn>
                <a:cxn ang="0">
                  <a:pos x="12" y="166"/>
                </a:cxn>
                <a:cxn ang="0">
                  <a:pos x="2" y="160"/>
                </a:cxn>
                <a:cxn ang="0">
                  <a:pos x="0" y="152"/>
                </a:cxn>
                <a:cxn ang="0">
                  <a:pos x="2" y="143"/>
                </a:cxn>
                <a:cxn ang="0">
                  <a:pos x="12" y="127"/>
                </a:cxn>
                <a:cxn ang="0">
                  <a:pos x="40" y="102"/>
                </a:cxn>
                <a:cxn ang="0">
                  <a:pos x="79" y="78"/>
                </a:cxn>
                <a:cxn ang="0">
                  <a:pos x="121" y="53"/>
                </a:cxn>
                <a:cxn ang="0">
                  <a:pos x="165" y="34"/>
                </a:cxn>
                <a:cxn ang="0">
                  <a:pos x="206" y="21"/>
                </a:cxn>
              </a:cxnLst>
              <a:rect l="0" t="0" r="r" b="b"/>
              <a:pathLst>
                <a:path w="2508" h="291">
                  <a:moveTo>
                    <a:pt x="223" y="18"/>
                  </a:moveTo>
                  <a:lnTo>
                    <a:pt x="271" y="11"/>
                  </a:lnTo>
                  <a:lnTo>
                    <a:pt x="320" y="6"/>
                  </a:lnTo>
                  <a:lnTo>
                    <a:pt x="369" y="2"/>
                  </a:lnTo>
                  <a:lnTo>
                    <a:pt x="417" y="0"/>
                  </a:lnTo>
                  <a:lnTo>
                    <a:pt x="515" y="0"/>
                  </a:lnTo>
                  <a:lnTo>
                    <a:pt x="614" y="2"/>
                  </a:lnTo>
                  <a:lnTo>
                    <a:pt x="712" y="7"/>
                  </a:lnTo>
                  <a:lnTo>
                    <a:pt x="811" y="11"/>
                  </a:lnTo>
                  <a:lnTo>
                    <a:pt x="909" y="16"/>
                  </a:lnTo>
                  <a:lnTo>
                    <a:pt x="1008" y="18"/>
                  </a:lnTo>
                  <a:lnTo>
                    <a:pt x="1105" y="18"/>
                  </a:lnTo>
                  <a:lnTo>
                    <a:pt x="1203" y="20"/>
                  </a:lnTo>
                  <a:lnTo>
                    <a:pt x="1302" y="21"/>
                  </a:lnTo>
                  <a:lnTo>
                    <a:pt x="1400" y="23"/>
                  </a:lnTo>
                  <a:lnTo>
                    <a:pt x="1497" y="25"/>
                  </a:lnTo>
                  <a:lnTo>
                    <a:pt x="1595" y="27"/>
                  </a:lnTo>
                  <a:lnTo>
                    <a:pt x="1694" y="27"/>
                  </a:lnTo>
                  <a:lnTo>
                    <a:pt x="1792" y="28"/>
                  </a:lnTo>
                  <a:lnTo>
                    <a:pt x="1873" y="27"/>
                  </a:lnTo>
                  <a:lnTo>
                    <a:pt x="1956" y="21"/>
                  </a:lnTo>
                  <a:lnTo>
                    <a:pt x="2039" y="14"/>
                  </a:lnTo>
                  <a:lnTo>
                    <a:pt x="2121" y="9"/>
                  </a:lnTo>
                  <a:lnTo>
                    <a:pt x="2163" y="7"/>
                  </a:lnTo>
                  <a:lnTo>
                    <a:pt x="2204" y="6"/>
                  </a:lnTo>
                  <a:lnTo>
                    <a:pt x="2246" y="6"/>
                  </a:lnTo>
                  <a:lnTo>
                    <a:pt x="2287" y="6"/>
                  </a:lnTo>
                  <a:lnTo>
                    <a:pt x="2327" y="9"/>
                  </a:lnTo>
                  <a:lnTo>
                    <a:pt x="2367" y="13"/>
                  </a:lnTo>
                  <a:lnTo>
                    <a:pt x="2408" y="20"/>
                  </a:lnTo>
                  <a:lnTo>
                    <a:pt x="2447" y="28"/>
                  </a:lnTo>
                  <a:lnTo>
                    <a:pt x="2457" y="32"/>
                  </a:lnTo>
                  <a:lnTo>
                    <a:pt x="2468" y="39"/>
                  </a:lnTo>
                  <a:lnTo>
                    <a:pt x="2477" y="48"/>
                  </a:lnTo>
                  <a:lnTo>
                    <a:pt x="2484" y="58"/>
                  </a:lnTo>
                  <a:lnTo>
                    <a:pt x="2491" y="71"/>
                  </a:lnTo>
                  <a:lnTo>
                    <a:pt x="2496" y="83"/>
                  </a:lnTo>
                  <a:lnTo>
                    <a:pt x="2501" y="97"/>
                  </a:lnTo>
                  <a:lnTo>
                    <a:pt x="2505" y="111"/>
                  </a:lnTo>
                  <a:lnTo>
                    <a:pt x="2506" y="125"/>
                  </a:lnTo>
                  <a:lnTo>
                    <a:pt x="2508" y="139"/>
                  </a:lnTo>
                  <a:lnTo>
                    <a:pt x="2508" y="153"/>
                  </a:lnTo>
                  <a:lnTo>
                    <a:pt x="2505" y="166"/>
                  </a:lnTo>
                  <a:lnTo>
                    <a:pt x="2501" y="178"/>
                  </a:lnTo>
                  <a:lnTo>
                    <a:pt x="2496" y="187"/>
                  </a:lnTo>
                  <a:lnTo>
                    <a:pt x="2489" y="196"/>
                  </a:lnTo>
                  <a:lnTo>
                    <a:pt x="2480" y="201"/>
                  </a:lnTo>
                  <a:lnTo>
                    <a:pt x="2445" y="213"/>
                  </a:lnTo>
                  <a:lnTo>
                    <a:pt x="2408" y="225"/>
                  </a:lnTo>
                  <a:lnTo>
                    <a:pt x="2373" y="234"/>
                  </a:lnTo>
                  <a:lnTo>
                    <a:pt x="2336" y="241"/>
                  </a:lnTo>
                  <a:lnTo>
                    <a:pt x="2299" y="247"/>
                  </a:lnTo>
                  <a:lnTo>
                    <a:pt x="2260" y="252"/>
                  </a:lnTo>
                  <a:lnTo>
                    <a:pt x="2223" y="254"/>
                  </a:lnTo>
                  <a:lnTo>
                    <a:pt x="2185" y="257"/>
                  </a:lnTo>
                  <a:lnTo>
                    <a:pt x="2107" y="259"/>
                  </a:lnTo>
                  <a:lnTo>
                    <a:pt x="2030" y="261"/>
                  </a:lnTo>
                  <a:lnTo>
                    <a:pt x="1954" y="261"/>
                  </a:lnTo>
                  <a:lnTo>
                    <a:pt x="1878" y="264"/>
                  </a:lnTo>
                  <a:lnTo>
                    <a:pt x="1796" y="271"/>
                  </a:lnTo>
                  <a:lnTo>
                    <a:pt x="1713" y="276"/>
                  </a:lnTo>
                  <a:lnTo>
                    <a:pt x="1632" y="282"/>
                  </a:lnTo>
                  <a:lnTo>
                    <a:pt x="1550" y="285"/>
                  </a:lnTo>
                  <a:lnTo>
                    <a:pt x="1469" y="289"/>
                  </a:lnTo>
                  <a:lnTo>
                    <a:pt x="1386" y="291"/>
                  </a:lnTo>
                  <a:lnTo>
                    <a:pt x="1303" y="289"/>
                  </a:lnTo>
                  <a:lnTo>
                    <a:pt x="1222" y="287"/>
                  </a:lnTo>
                  <a:lnTo>
                    <a:pt x="1071" y="280"/>
                  </a:lnTo>
                  <a:lnTo>
                    <a:pt x="918" y="273"/>
                  </a:lnTo>
                  <a:lnTo>
                    <a:pt x="767" y="268"/>
                  </a:lnTo>
                  <a:lnTo>
                    <a:pt x="616" y="259"/>
                  </a:lnTo>
                  <a:lnTo>
                    <a:pt x="540" y="254"/>
                  </a:lnTo>
                  <a:lnTo>
                    <a:pt x="464" y="247"/>
                  </a:lnTo>
                  <a:lnTo>
                    <a:pt x="389" y="238"/>
                  </a:lnTo>
                  <a:lnTo>
                    <a:pt x="315" y="227"/>
                  </a:lnTo>
                  <a:lnTo>
                    <a:pt x="239" y="217"/>
                  </a:lnTo>
                  <a:lnTo>
                    <a:pt x="165" y="203"/>
                  </a:lnTo>
                  <a:lnTo>
                    <a:pt x="91" y="187"/>
                  </a:lnTo>
                  <a:lnTo>
                    <a:pt x="18" y="167"/>
                  </a:lnTo>
                  <a:lnTo>
                    <a:pt x="12" y="166"/>
                  </a:lnTo>
                  <a:lnTo>
                    <a:pt x="7" y="162"/>
                  </a:lnTo>
                  <a:lnTo>
                    <a:pt x="2" y="160"/>
                  </a:lnTo>
                  <a:lnTo>
                    <a:pt x="0" y="155"/>
                  </a:lnTo>
                  <a:lnTo>
                    <a:pt x="0" y="152"/>
                  </a:lnTo>
                  <a:lnTo>
                    <a:pt x="0" y="148"/>
                  </a:lnTo>
                  <a:lnTo>
                    <a:pt x="2" y="143"/>
                  </a:lnTo>
                  <a:lnTo>
                    <a:pt x="3" y="137"/>
                  </a:lnTo>
                  <a:lnTo>
                    <a:pt x="12" y="127"/>
                  </a:lnTo>
                  <a:lnTo>
                    <a:pt x="25" y="115"/>
                  </a:lnTo>
                  <a:lnTo>
                    <a:pt x="40" y="102"/>
                  </a:lnTo>
                  <a:lnTo>
                    <a:pt x="58" y="90"/>
                  </a:lnTo>
                  <a:lnTo>
                    <a:pt x="79" y="78"/>
                  </a:lnTo>
                  <a:lnTo>
                    <a:pt x="100" y="65"/>
                  </a:lnTo>
                  <a:lnTo>
                    <a:pt x="121" y="53"/>
                  </a:lnTo>
                  <a:lnTo>
                    <a:pt x="144" y="44"/>
                  </a:lnTo>
                  <a:lnTo>
                    <a:pt x="165" y="34"/>
                  </a:lnTo>
                  <a:lnTo>
                    <a:pt x="186" y="27"/>
                  </a:lnTo>
                  <a:lnTo>
                    <a:pt x="206" y="21"/>
                  </a:lnTo>
                  <a:lnTo>
                    <a:pt x="223" y="18"/>
                  </a:lnTo>
                  <a:close/>
                </a:path>
              </a:pathLst>
            </a:custGeom>
            <a:solidFill>
              <a:srgbClr val="BAB7B2"/>
            </a:solidFill>
            <a:ln w="9525">
              <a:noFill/>
              <a:round/>
              <a:headEnd/>
              <a:tailEnd/>
            </a:ln>
          </p:spPr>
          <p:txBody>
            <a:bodyPr/>
            <a:lstStyle/>
            <a:p>
              <a:endParaRPr lang="en-US"/>
            </a:p>
          </p:txBody>
        </p:sp>
        <p:sp>
          <p:nvSpPr>
            <p:cNvPr id="33945" name="Freeform 153"/>
            <p:cNvSpPr>
              <a:spLocks/>
            </p:cNvSpPr>
            <p:nvPr/>
          </p:nvSpPr>
          <p:spPr bwMode="auto">
            <a:xfrm>
              <a:off x="1907" y="3802"/>
              <a:ext cx="2195" cy="253"/>
            </a:xfrm>
            <a:custGeom>
              <a:avLst/>
              <a:gdLst/>
              <a:ahLst/>
              <a:cxnLst>
                <a:cxn ang="0">
                  <a:pos x="239" y="9"/>
                </a:cxn>
                <a:cxn ang="0">
                  <a:pos x="324" y="2"/>
                </a:cxn>
                <a:cxn ang="0">
                  <a:pos x="452" y="0"/>
                </a:cxn>
                <a:cxn ang="0">
                  <a:pos x="624" y="5"/>
                </a:cxn>
                <a:cxn ang="0">
                  <a:pos x="797" y="12"/>
                </a:cxn>
                <a:cxn ang="0">
                  <a:pos x="969" y="16"/>
                </a:cxn>
                <a:cxn ang="0">
                  <a:pos x="1140" y="17"/>
                </a:cxn>
                <a:cxn ang="0">
                  <a:pos x="1312" y="21"/>
                </a:cxn>
                <a:cxn ang="0">
                  <a:pos x="1483" y="23"/>
                </a:cxn>
                <a:cxn ang="0">
                  <a:pos x="1641" y="23"/>
                </a:cxn>
                <a:cxn ang="0">
                  <a:pos x="1785" y="12"/>
                </a:cxn>
                <a:cxn ang="0">
                  <a:pos x="1894" y="5"/>
                </a:cxn>
                <a:cxn ang="0">
                  <a:pos x="1966" y="3"/>
                </a:cxn>
                <a:cxn ang="0">
                  <a:pos x="2037" y="7"/>
                </a:cxn>
                <a:cxn ang="0">
                  <a:pos x="2107" y="16"/>
                </a:cxn>
                <a:cxn ang="0">
                  <a:pos x="2151" y="28"/>
                </a:cxn>
                <a:cxn ang="0">
                  <a:pos x="2169" y="40"/>
                </a:cxn>
                <a:cxn ang="0">
                  <a:pos x="2181" y="60"/>
                </a:cxn>
                <a:cxn ang="0">
                  <a:pos x="2190" y="84"/>
                </a:cxn>
                <a:cxn ang="0">
                  <a:pos x="2195" y="109"/>
                </a:cxn>
                <a:cxn ang="0">
                  <a:pos x="2195" y="134"/>
                </a:cxn>
                <a:cxn ang="0">
                  <a:pos x="2190" y="155"/>
                </a:cxn>
                <a:cxn ang="0">
                  <a:pos x="2179" y="171"/>
                </a:cxn>
                <a:cxn ang="0">
                  <a:pos x="2141" y="186"/>
                </a:cxn>
                <a:cxn ang="0">
                  <a:pos x="2077" y="204"/>
                </a:cxn>
                <a:cxn ang="0">
                  <a:pos x="2012" y="214"/>
                </a:cxn>
                <a:cxn ang="0">
                  <a:pos x="1945" y="222"/>
                </a:cxn>
                <a:cxn ang="0">
                  <a:pos x="1845" y="225"/>
                </a:cxn>
                <a:cxn ang="0">
                  <a:pos x="1711" y="229"/>
                </a:cxn>
                <a:cxn ang="0">
                  <a:pos x="1572" y="236"/>
                </a:cxn>
                <a:cxn ang="0">
                  <a:pos x="1430" y="244"/>
                </a:cxn>
                <a:cxn ang="0">
                  <a:pos x="1286" y="251"/>
                </a:cxn>
                <a:cxn ang="0">
                  <a:pos x="1143" y="251"/>
                </a:cxn>
                <a:cxn ang="0">
                  <a:pos x="937" y="244"/>
                </a:cxn>
                <a:cxn ang="0">
                  <a:pos x="672" y="234"/>
                </a:cxn>
                <a:cxn ang="0">
                  <a:pos x="473" y="220"/>
                </a:cxn>
                <a:cxn ang="0">
                  <a:pos x="341" y="207"/>
                </a:cxn>
                <a:cxn ang="0">
                  <a:pos x="211" y="188"/>
                </a:cxn>
                <a:cxn ang="0">
                  <a:pos x="81" y="162"/>
                </a:cxn>
                <a:cxn ang="0">
                  <a:pos x="12" y="144"/>
                </a:cxn>
                <a:cxn ang="0">
                  <a:pos x="3" y="139"/>
                </a:cxn>
                <a:cxn ang="0">
                  <a:pos x="0" y="132"/>
                </a:cxn>
                <a:cxn ang="0">
                  <a:pos x="2" y="123"/>
                </a:cxn>
                <a:cxn ang="0">
                  <a:pos x="12" y="109"/>
                </a:cxn>
                <a:cxn ang="0">
                  <a:pos x="37" y="88"/>
                </a:cxn>
                <a:cxn ang="0">
                  <a:pos x="88" y="56"/>
                </a:cxn>
                <a:cxn ang="0">
                  <a:pos x="146" y="30"/>
                </a:cxn>
                <a:cxn ang="0">
                  <a:pos x="181" y="17"/>
                </a:cxn>
              </a:cxnLst>
              <a:rect l="0" t="0" r="r" b="b"/>
              <a:pathLst>
                <a:path w="2195" h="253">
                  <a:moveTo>
                    <a:pt x="197" y="14"/>
                  </a:moveTo>
                  <a:lnTo>
                    <a:pt x="239" y="9"/>
                  </a:lnTo>
                  <a:lnTo>
                    <a:pt x="281" y="5"/>
                  </a:lnTo>
                  <a:lnTo>
                    <a:pt x="324" y="2"/>
                  </a:lnTo>
                  <a:lnTo>
                    <a:pt x="366" y="0"/>
                  </a:lnTo>
                  <a:lnTo>
                    <a:pt x="452" y="0"/>
                  </a:lnTo>
                  <a:lnTo>
                    <a:pt x="538" y="2"/>
                  </a:lnTo>
                  <a:lnTo>
                    <a:pt x="624" y="5"/>
                  </a:lnTo>
                  <a:lnTo>
                    <a:pt x="711" y="9"/>
                  </a:lnTo>
                  <a:lnTo>
                    <a:pt x="797" y="12"/>
                  </a:lnTo>
                  <a:lnTo>
                    <a:pt x="883" y="14"/>
                  </a:lnTo>
                  <a:lnTo>
                    <a:pt x="969" y="16"/>
                  </a:lnTo>
                  <a:lnTo>
                    <a:pt x="1054" y="16"/>
                  </a:lnTo>
                  <a:lnTo>
                    <a:pt x="1140" y="17"/>
                  </a:lnTo>
                  <a:lnTo>
                    <a:pt x="1226" y="19"/>
                  </a:lnTo>
                  <a:lnTo>
                    <a:pt x="1312" y="21"/>
                  </a:lnTo>
                  <a:lnTo>
                    <a:pt x="1398" y="23"/>
                  </a:lnTo>
                  <a:lnTo>
                    <a:pt x="1483" y="23"/>
                  </a:lnTo>
                  <a:lnTo>
                    <a:pt x="1569" y="25"/>
                  </a:lnTo>
                  <a:lnTo>
                    <a:pt x="1641" y="23"/>
                  </a:lnTo>
                  <a:lnTo>
                    <a:pt x="1713" y="17"/>
                  </a:lnTo>
                  <a:lnTo>
                    <a:pt x="1785" y="12"/>
                  </a:lnTo>
                  <a:lnTo>
                    <a:pt x="1857" y="7"/>
                  </a:lnTo>
                  <a:lnTo>
                    <a:pt x="1894" y="5"/>
                  </a:lnTo>
                  <a:lnTo>
                    <a:pt x="1930" y="3"/>
                  </a:lnTo>
                  <a:lnTo>
                    <a:pt x="1966" y="3"/>
                  </a:lnTo>
                  <a:lnTo>
                    <a:pt x="2002" y="5"/>
                  </a:lnTo>
                  <a:lnTo>
                    <a:pt x="2037" y="7"/>
                  </a:lnTo>
                  <a:lnTo>
                    <a:pt x="2072" y="10"/>
                  </a:lnTo>
                  <a:lnTo>
                    <a:pt x="2107" y="16"/>
                  </a:lnTo>
                  <a:lnTo>
                    <a:pt x="2142" y="25"/>
                  </a:lnTo>
                  <a:lnTo>
                    <a:pt x="2151" y="28"/>
                  </a:lnTo>
                  <a:lnTo>
                    <a:pt x="2160" y="33"/>
                  </a:lnTo>
                  <a:lnTo>
                    <a:pt x="2169" y="40"/>
                  </a:lnTo>
                  <a:lnTo>
                    <a:pt x="2174" y="49"/>
                  </a:lnTo>
                  <a:lnTo>
                    <a:pt x="2181" y="60"/>
                  </a:lnTo>
                  <a:lnTo>
                    <a:pt x="2186" y="72"/>
                  </a:lnTo>
                  <a:lnTo>
                    <a:pt x="2190" y="84"/>
                  </a:lnTo>
                  <a:lnTo>
                    <a:pt x="2193" y="97"/>
                  </a:lnTo>
                  <a:lnTo>
                    <a:pt x="2195" y="109"/>
                  </a:lnTo>
                  <a:lnTo>
                    <a:pt x="2195" y="121"/>
                  </a:lnTo>
                  <a:lnTo>
                    <a:pt x="2195" y="134"/>
                  </a:lnTo>
                  <a:lnTo>
                    <a:pt x="2193" y="144"/>
                  </a:lnTo>
                  <a:lnTo>
                    <a:pt x="2190" y="155"/>
                  </a:lnTo>
                  <a:lnTo>
                    <a:pt x="2185" y="163"/>
                  </a:lnTo>
                  <a:lnTo>
                    <a:pt x="2179" y="171"/>
                  </a:lnTo>
                  <a:lnTo>
                    <a:pt x="2170" y="174"/>
                  </a:lnTo>
                  <a:lnTo>
                    <a:pt x="2141" y="186"/>
                  </a:lnTo>
                  <a:lnTo>
                    <a:pt x="2109" y="195"/>
                  </a:lnTo>
                  <a:lnTo>
                    <a:pt x="2077" y="204"/>
                  </a:lnTo>
                  <a:lnTo>
                    <a:pt x="2046" y="211"/>
                  </a:lnTo>
                  <a:lnTo>
                    <a:pt x="2012" y="214"/>
                  </a:lnTo>
                  <a:lnTo>
                    <a:pt x="1979" y="218"/>
                  </a:lnTo>
                  <a:lnTo>
                    <a:pt x="1945" y="222"/>
                  </a:lnTo>
                  <a:lnTo>
                    <a:pt x="1912" y="223"/>
                  </a:lnTo>
                  <a:lnTo>
                    <a:pt x="1845" y="225"/>
                  </a:lnTo>
                  <a:lnTo>
                    <a:pt x="1778" y="227"/>
                  </a:lnTo>
                  <a:lnTo>
                    <a:pt x="1711" y="229"/>
                  </a:lnTo>
                  <a:lnTo>
                    <a:pt x="1645" y="230"/>
                  </a:lnTo>
                  <a:lnTo>
                    <a:pt x="1572" y="236"/>
                  </a:lnTo>
                  <a:lnTo>
                    <a:pt x="1500" y="241"/>
                  </a:lnTo>
                  <a:lnTo>
                    <a:pt x="1430" y="244"/>
                  </a:lnTo>
                  <a:lnTo>
                    <a:pt x="1358" y="250"/>
                  </a:lnTo>
                  <a:lnTo>
                    <a:pt x="1286" y="251"/>
                  </a:lnTo>
                  <a:lnTo>
                    <a:pt x="1214" y="253"/>
                  </a:lnTo>
                  <a:lnTo>
                    <a:pt x="1143" y="251"/>
                  </a:lnTo>
                  <a:lnTo>
                    <a:pt x="1071" y="250"/>
                  </a:lnTo>
                  <a:lnTo>
                    <a:pt x="937" y="244"/>
                  </a:lnTo>
                  <a:lnTo>
                    <a:pt x="806" y="239"/>
                  </a:lnTo>
                  <a:lnTo>
                    <a:pt x="672" y="234"/>
                  </a:lnTo>
                  <a:lnTo>
                    <a:pt x="540" y="225"/>
                  </a:lnTo>
                  <a:lnTo>
                    <a:pt x="473" y="220"/>
                  </a:lnTo>
                  <a:lnTo>
                    <a:pt x="408" y="214"/>
                  </a:lnTo>
                  <a:lnTo>
                    <a:pt x="341" y="207"/>
                  </a:lnTo>
                  <a:lnTo>
                    <a:pt x="276" y="199"/>
                  </a:lnTo>
                  <a:lnTo>
                    <a:pt x="211" y="188"/>
                  </a:lnTo>
                  <a:lnTo>
                    <a:pt x="146" y="176"/>
                  </a:lnTo>
                  <a:lnTo>
                    <a:pt x="81" y="162"/>
                  </a:lnTo>
                  <a:lnTo>
                    <a:pt x="18" y="146"/>
                  </a:lnTo>
                  <a:lnTo>
                    <a:pt x="12" y="144"/>
                  </a:lnTo>
                  <a:lnTo>
                    <a:pt x="7" y="142"/>
                  </a:lnTo>
                  <a:lnTo>
                    <a:pt x="3" y="139"/>
                  </a:lnTo>
                  <a:lnTo>
                    <a:pt x="2" y="135"/>
                  </a:lnTo>
                  <a:lnTo>
                    <a:pt x="0" y="132"/>
                  </a:lnTo>
                  <a:lnTo>
                    <a:pt x="2" y="128"/>
                  </a:lnTo>
                  <a:lnTo>
                    <a:pt x="2" y="123"/>
                  </a:lnTo>
                  <a:lnTo>
                    <a:pt x="5" y="119"/>
                  </a:lnTo>
                  <a:lnTo>
                    <a:pt x="12" y="109"/>
                  </a:lnTo>
                  <a:lnTo>
                    <a:pt x="23" y="98"/>
                  </a:lnTo>
                  <a:lnTo>
                    <a:pt x="37" y="88"/>
                  </a:lnTo>
                  <a:lnTo>
                    <a:pt x="53" y="77"/>
                  </a:lnTo>
                  <a:lnTo>
                    <a:pt x="88" y="56"/>
                  </a:lnTo>
                  <a:lnTo>
                    <a:pt x="127" y="37"/>
                  </a:lnTo>
                  <a:lnTo>
                    <a:pt x="146" y="30"/>
                  </a:lnTo>
                  <a:lnTo>
                    <a:pt x="165" y="23"/>
                  </a:lnTo>
                  <a:lnTo>
                    <a:pt x="181" y="17"/>
                  </a:lnTo>
                  <a:lnTo>
                    <a:pt x="197" y="14"/>
                  </a:lnTo>
                  <a:close/>
                </a:path>
              </a:pathLst>
            </a:custGeom>
            <a:solidFill>
              <a:srgbClr val="97938C"/>
            </a:solidFill>
            <a:ln w="9525">
              <a:noFill/>
              <a:round/>
              <a:headEnd/>
              <a:tailEnd/>
            </a:ln>
          </p:spPr>
          <p:txBody>
            <a:bodyPr/>
            <a:lstStyle/>
            <a:p>
              <a:endParaRPr lang="en-US"/>
            </a:p>
          </p:txBody>
        </p:sp>
        <p:sp>
          <p:nvSpPr>
            <p:cNvPr id="33946" name="Freeform 154"/>
            <p:cNvSpPr>
              <a:spLocks/>
            </p:cNvSpPr>
            <p:nvPr/>
          </p:nvSpPr>
          <p:spPr bwMode="auto">
            <a:xfrm>
              <a:off x="2062" y="3818"/>
              <a:ext cx="1882" cy="218"/>
            </a:xfrm>
            <a:custGeom>
              <a:avLst/>
              <a:gdLst/>
              <a:ahLst/>
              <a:cxnLst>
                <a:cxn ang="0">
                  <a:pos x="204" y="9"/>
                </a:cxn>
                <a:cxn ang="0">
                  <a:pos x="278" y="1"/>
                </a:cxn>
                <a:cxn ang="0">
                  <a:pos x="387" y="0"/>
                </a:cxn>
                <a:cxn ang="0">
                  <a:pos x="534" y="5"/>
                </a:cxn>
                <a:cxn ang="0">
                  <a:pos x="682" y="12"/>
                </a:cxn>
                <a:cxn ang="0">
                  <a:pos x="830" y="14"/>
                </a:cxn>
                <a:cxn ang="0">
                  <a:pos x="976" y="16"/>
                </a:cxn>
                <a:cxn ang="0">
                  <a:pos x="1124" y="19"/>
                </a:cxn>
                <a:cxn ang="0">
                  <a:pos x="1271" y="21"/>
                </a:cxn>
                <a:cxn ang="0">
                  <a:pos x="1407" y="21"/>
                </a:cxn>
                <a:cxn ang="0">
                  <a:pos x="1530" y="12"/>
                </a:cxn>
                <a:cxn ang="0">
                  <a:pos x="1655" y="5"/>
                </a:cxn>
                <a:cxn ang="0">
                  <a:pos x="1746" y="7"/>
                </a:cxn>
                <a:cxn ang="0">
                  <a:pos x="1806" y="16"/>
                </a:cxn>
                <a:cxn ang="0">
                  <a:pos x="1845" y="24"/>
                </a:cxn>
                <a:cxn ang="0">
                  <a:pos x="1857" y="37"/>
                </a:cxn>
                <a:cxn ang="0">
                  <a:pos x="1869" y="52"/>
                </a:cxn>
                <a:cxn ang="0">
                  <a:pos x="1877" y="74"/>
                </a:cxn>
                <a:cxn ang="0">
                  <a:pos x="1882" y="95"/>
                </a:cxn>
                <a:cxn ang="0">
                  <a:pos x="1882" y="116"/>
                </a:cxn>
                <a:cxn ang="0">
                  <a:pos x="1877" y="133"/>
                </a:cxn>
                <a:cxn ang="0">
                  <a:pos x="1868" y="146"/>
                </a:cxn>
                <a:cxn ang="0">
                  <a:pos x="1834" y="160"/>
                </a:cxn>
                <a:cxn ang="0">
                  <a:pos x="1780" y="176"/>
                </a:cxn>
                <a:cxn ang="0">
                  <a:pos x="1724" y="184"/>
                </a:cxn>
                <a:cxn ang="0">
                  <a:pos x="1667" y="191"/>
                </a:cxn>
                <a:cxn ang="0">
                  <a:pos x="1581" y="195"/>
                </a:cxn>
                <a:cxn ang="0">
                  <a:pos x="1467" y="197"/>
                </a:cxn>
                <a:cxn ang="0">
                  <a:pos x="1347" y="204"/>
                </a:cxn>
                <a:cxn ang="0">
                  <a:pos x="1224" y="211"/>
                </a:cxn>
                <a:cxn ang="0">
                  <a:pos x="1103" y="216"/>
                </a:cxn>
                <a:cxn ang="0">
                  <a:pos x="979" y="218"/>
                </a:cxn>
                <a:cxn ang="0">
                  <a:pos x="804" y="209"/>
                </a:cxn>
                <a:cxn ang="0">
                  <a:pos x="577" y="200"/>
                </a:cxn>
                <a:cxn ang="0">
                  <a:pos x="406" y="190"/>
                </a:cxn>
                <a:cxn ang="0">
                  <a:pos x="292" y="179"/>
                </a:cxn>
                <a:cxn ang="0">
                  <a:pos x="181" y="162"/>
                </a:cxn>
                <a:cxn ang="0">
                  <a:pos x="70" y="140"/>
                </a:cxn>
                <a:cxn ang="0">
                  <a:pos x="10" y="125"/>
                </a:cxn>
                <a:cxn ang="0">
                  <a:pos x="3" y="119"/>
                </a:cxn>
                <a:cxn ang="0">
                  <a:pos x="0" y="111"/>
                </a:cxn>
                <a:cxn ang="0">
                  <a:pos x="10" y="95"/>
                </a:cxn>
                <a:cxn ang="0">
                  <a:pos x="31" y="77"/>
                </a:cxn>
                <a:cxn ang="0">
                  <a:pos x="75" y="49"/>
                </a:cxn>
                <a:cxn ang="0">
                  <a:pos x="125" y="26"/>
                </a:cxn>
                <a:cxn ang="0">
                  <a:pos x="155" y="16"/>
                </a:cxn>
              </a:cxnLst>
              <a:rect l="0" t="0" r="r" b="b"/>
              <a:pathLst>
                <a:path w="1882" h="218">
                  <a:moveTo>
                    <a:pt x="167" y="14"/>
                  </a:moveTo>
                  <a:lnTo>
                    <a:pt x="204" y="9"/>
                  </a:lnTo>
                  <a:lnTo>
                    <a:pt x="241" y="5"/>
                  </a:lnTo>
                  <a:lnTo>
                    <a:pt x="278" y="1"/>
                  </a:lnTo>
                  <a:lnTo>
                    <a:pt x="315" y="1"/>
                  </a:lnTo>
                  <a:lnTo>
                    <a:pt x="387" y="0"/>
                  </a:lnTo>
                  <a:lnTo>
                    <a:pt x="461" y="1"/>
                  </a:lnTo>
                  <a:lnTo>
                    <a:pt x="534" y="5"/>
                  </a:lnTo>
                  <a:lnTo>
                    <a:pt x="608" y="9"/>
                  </a:lnTo>
                  <a:lnTo>
                    <a:pt x="682" y="12"/>
                  </a:lnTo>
                  <a:lnTo>
                    <a:pt x="756" y="14"/>
                  </a:lnTo>
                  <a:lnTo>
                    <a:pt x="830" y="14"/>
                  </a:lnTo>
                  <a:lnTo>
                    <a:pt x="904" y="16"/>
                  </a:lnTo>
                  <a:lnTo>
                    <a:pt x="976" y="16"/>
                  </a:lnTo>
                  <a:lnTo>
                    <a:pt x="1050" y="17"/>
                  </a:lnTo>
                  <a:lnTo>
                    <a:pt x="1124" y="19"/>
                  </a:lnTo>
                  <a:lnTo>
                    <a:pt x="1198" y="19"/>
                  </a:lnTo>
                  <a:lnTo>
                    <a:pt x="1271" y="21"/>
                  </a:lnTo>
                  <a:lnTo>
                    <a:pt x="1345" y="21"/>
                  </a:lnTo>
                  <a:lnTo>
                    <a:pt x="1407" y="21"/>
                  </a:lnTo>
                  <a:lnTo>
                    <a:pt x="1468" y="16"/>
                  </a:lnTo>
                  <a:lnTo>
                    <a:pt x="1530" y="12"/>
                  </a:lnTo>
                  <a:lnTo>
                    <a:pt x="1592" y="7"/>
                  </a:lnTo>
                  <a:lnTo>
                    <a:pt x="1655" y="5"/>
                  </a:lnTo>
                  <a:lnTo>
                    <a:pt x="1715" y="5"/>
                  </a:lnTo>
                  <a:lnTo>
                    <a:pt x="1746" y="7"/>
                  </a:lnTo>
                  <a:lnTo>
                    <a:pt x="1776" y="10"/>
                  </a:lnTo>
                  <a:lnTo>
                    <a:pt x="1806" y="16"/>
                  </a:lnTo>
                  <a:lnTo>
                    <a:pt x="1836" y="21"/>
                  </a:lnTo>
                  <a:lnTo>
                    <a:pt x="1845" y="24"/>
                  </a:lnTo>
                  <a:lnTo>
                    <a:pt x="1852" y="30"/>
                  </a:lnTo>
                  <a:lnTo>
                    <a:pt x="1857" y="37"/>
                  </a:lnTo>
                  <a:lnTo>
                    <a:pt x="1864" y="44"/>
                  </a:lnTo>
                  <a:lnTo>
                    <a:pt x="1869" y="52"/>
                  </a:lnTo>
                  <a:lnTo>
                    <a:pt x="1873" y="63"/>
                  </a:lnTo>
                  <a:lnTo>
                    <a:pt x="1877" y="74"/>
                  </a:lnTo>
                  <a:lnTo>
                    <a:pt x="1880" y="84"/>
                  </a:lnTo>
                  <a:lnTo>
                    <a:pt x="1882" y="95"/>
                  </a:lnTo>
                  <a:lnTo>
                    <a:pt x="1882" y="105"/>
                  </a:lnTo>
                  <a:lnTo>
                    <a:pt x="1882" y="116"/>
                  </a:lnTo>
                  <a:lnTo>
                    <a:pt x="1880" y="125"/>
                  </a:lnTo>
                  <a:lnTo>
                    <a:pt x="1877" y="133"/>
                  </a:lnTo>
                  <a:lnTo>
                    <a:pt x="1873" y="140"/>
                  </a:lnTo>
                  <a:lnTo>
                    <a:pt x="1868" y="146"/>
                  </a:lnTo>
                  <a:lnTo>
                    <a:pt x="1861" y="151"/>
                  </a:lnTo>
                  <a:lnTo>
                    <a:pt x="1834" y="160"/>
                  </a:lnTo>
                  <a:lnTo>
                    <a:pt x="1808" y="169"/>
                  </a:lnTo>
                  <a:lnTo>
                    <a:pt x="1780" y="176"/>
                  </a:lnTo>
                  <a:lnTo>
                    <a:pt x="1752" y="181"/>
                  </a:lnTo>
                  <a:lnTo>
                    <a:pt x="1724" y="184"/>
                  </a:lnTo>
                  <a:lnTo>
                    <a:pt x="1695" y="188"/>
                  </a:lnTo>
                  <a:lnTo>
                    <a:pt x="1667" y="191"/>
                  </a:lnTo>
                  <a:lnTo>
                    <a:pt x="1639" y="193"/>
                  </a:lnTo>
                  <a:lnTo>
                    <a:pt x="1581" y="195"/>
                  </a:lnTo>
                  <a:lnTo>
                    <a:pt x="1523" y="195"/>
                  </a:lnTo>
                  <a:lnTo>
                    <a:pt x="1467" y="197"/>
                  </a:lnTo>
                  <a:lnTo>
                    <a:pt x="1409" y="198"/>
                  </a:lnTo>
                  <a:lnTo>
                    <a:pt x="1347" y="204"/>
                  </a:lnTo>
                  <a:lnTo>
                    <a:pt x="1286" y="207"/>
                  </a:lnTo>
                  <a:lnTo>
                    <a:pt x="1224" y="211"/>
                  </a:lnTo>
                  <a:lnTo>
                    <a:pt x="1164" y="214"/>
                  </a:lnTo>
                  <a:lnTo>
                    <a:pt x="1103" y="216"/>
                  </a:lnTo>
                  <a:lnTo>
                    <a:pt x="1041" y="218"/>
                  </a:lnTo>
                  <a:lnTo>
                    <a:pt x="979" y="218"/>
                  </a:lnTo>
                  <a:lnTo>
                    <a:pt x="918" y="214"/>
                  </a:lnTo>
                  <a:lnTo>
                    <a:pt x="804" y="209"/>
                  </a:lnTo>
                  <a:lnTo>
                    <a:pt x="689" y="206"/>
                  </a:lnTo>
                  <a:lnTo>
                    <a:pt x="577" y="200"/>
                  </a:lnTo>
                  <a:lnTo>
                    <a:pt x="462" y="195"/>
                  </a:lnTo>
                  <a:lnTo>
                    <a:pt x="406" y="190"/>
                  </a:lnTo>
                  <a:lnTo>
                    <a:pt x="350" y="184"/>
                  </a:lnTo>
                  <a:lnTo>
                    <a:pt x="292" y="179"/>
                  </a:lnTo>
                  <a:lnTo>
                    <a:pt x="237" y="170"/>
                  </a:lnTo>
                  <a:lnTo>
                    <a:pt x="181" y="162"/>
                  </a:lnTo>
                  <a:lnTo>
                    <a:pt x="125" y="153"/>
                  </a:lnTo>
                  <a:lnTo>
                    <a:pt x="70" y="140"/>
                  </a:lnTo>
                  <a:lnTo>
                    <a:pt x="14" y="126"/>
                  </a:lnTo>
                  <a:lnTo>
                    <a:pt x="10" y="125"/>
                  </a:lnTo>
                  <a:lnTo>
                    <a:pt x="5" y="123"/>
                  </a:lnTo>
                  <a:lnTo>
                    <a:pt x="3" y="119"/>
                  </a:lnTo>
                  <a:lnTo>
                    <a:pt x="2" y="118"/>
                  </a:lnTo>
                  <a:lnTo>
                    <a:pt x="0" y="111"/>
                  </a:lnTo>
                  <a:lnTo>
                    <a:pt x="3" y="103"/>
                  </a:lnTo>
                  <a:lnTo>
                    <a:pt x="10" y="95"/>
                  </a:lnTo>
                  <a:lnTo>
                    <a:pt x="19" y="86"/>
                  </a:lnTo>
                  <a:lnTo>
                    <a:pt x="31" y="77"/>
                  </a:lnTo>
                  <a:lnTo>
                    <a:pt x="45" y="67"/>
                  </a:lnTo>
                  <a:lnTo>
                    <a:pt x="75" y="49"/>
                  </a:lnTo>
                  <a:lnTo>
                    <a:pt x="109" y="33"/>
                  </a:lnTo>
                  <a:lnTo>
                    <a:pt x="125" y="26"/>
                  </a:lnTo>
                  <a:lnTo>
                    <a:pt x="140" y="21"/>
                  </a:lnTo>
                  <a:lnTo>
                    <a:pt x="155" y="16"/>
                  </a:lnTo>
                  <a:lnTo>
                    <a:pt x="167" y="14"/>
                  </a:lnTo>
                  <a:close/>
                </a:path>
              </a:pathLst>
            </a:custGeom>
            <a:solidFill>
              <a:srgbClr val="746F65"/>
            </a:solidFill>
            <a:ln w="9525">
              <a:noFill/>
              <a:round/>
              <a:headEnd/>
              <a:tailEnd/>
            </a:ln>
          </p:spPr>
          <p:txBody>
            <a:bodyPr/>
            <a:lstStyle/>
            <a:p>
              <a:endParaRPr lang="en-US"/>
            </a:p>
          </p:txBody>
        </p:sp>
        <p:sp>
          <p:nvSpPr>
            <p:cNvPr id="33947" name="Freeform 155"/>
            <p:cNvSpPr>
              <a:spLocks/>
            </p:cNvSpPr>
            <p:nvPr/>
          </p:nvSpPr>
          <p:spPr bwMode="auto">
            <a:xfrm>
              <a:off x="2217" y="3835"/>
              <a:ext cx="1569" cy="181"/>
            </a:xfrm>
            <a:custGeom>
              <a:avLst/>
              <a:gdLst/>
              <a:ahLst/>
              <a:cxnLst>
                <a:cxn ang="0">
                  <a:pos x="170" y="7"/>
                </a:cxn>
                <a:cxn ang="0">
                  <a:pos x="230" y="2"/>
                </a:cxn>
                <a:cxn ang="0">
                  <a:pos x="323" y="0"/>
                </a:cxn>
                <a:cxn ang="0">
                  <a:pos x="445" y="4"/>
                </a:cxn>
                <a:cxn ang="0">
                  <a:pos x="568" y="9"/>
                </a:cxn>
                <a:cxn ang="0">
                  <a:pos x="691" y="13"/>
                </a:cxn>
                <a:cxn ang="0">
                  <a:pos x="814" y="14"/>
                </a:cxn>
                <a:cxn ang="0">
                  <a:pos x="935" y="16"/>
                </a:cxn>
                <a:cxn ang="0">
                  <a:pos x="1058" y="18"/>
                </a:cxn>
                <a:cxn ang="0">
                  <a:pos x="1171" y="16"/>
                </a:cxn>
                <a:cxn ang="0">
                  <a:pos x="1275" y="9"/>
                </a:cxn>
                <a:cxn ang="0">
                  <a:pos x="1379" y="4"/>
                </a:cxn>
                <a:cxn ang="0">
                  <a:pos x="1454" y="6"/>
                </a:cxn>
                <a:cxn ang="0">
                  <a:pos x="1505" y="13"/>
                </a:cxn>
                <a:cxn ang="0">
                  <a:pos x="1537" y="20"/>
                </a:cxn>
                <a:cxn ang="0">
                  <a:pos x="1547" y="30"/>
                </a:cxn>
                <a:cxn ang="0">
                  <a:pos x="1560" y="53"/>
                </a:cxn>
                <a:cxn ang="0">
                  <a:pos x="1567" y="79"/>
                </a:cxn>
                <a:cxn ang="0">
                  <a:pos x="1567" y="95"/>
                </a:cxn>
                <a:cxn ang="0">
                  <a:pos x="1563" y="111"/>
                </a:cxn>
                <a:cxn ang="0">
                  <a:pos x="1556" y="122"/>
                </a:cxn>
                <a:cxn ang="0">
                  <a:pos x="1528" y="134"/>
                </a:cxn>
                <a:cxn ang="0">
                  <a:pos x="1482" y="146"/>
                </a:cxn>
                <a:cxn ang="0">
                  <a:pos x="1414" y="157"/>
                </a:cxn>
                <a:cxn ang="0">
                  <a:pos x="1317" y="162"/>
                </a:cxn>
                <a:cxn ang="0">
                  <a:pos x="1222" y="164"/>
                </a:cxn>
                <a:cxn ang="0">
                  <a:pos x="1122" y="169"/>
                </a:cxn>
                <a:cxn ang="0">
                  <a:pos x="1020" y="176"/>
                </a:cxn>
                <a:cxn ang="0">
                  <a:pos x="918" y="180"/>
                </a:cxn>
                <a:cxn ang="0">
                  <a:pos x="816" y="181"/>
                </a:cxn>
                <a:cxn ang="0">
                  <a:pos x="670" y="174"/>
                </a:cxn>
                <a:cxn ang="0">
                  <a:pos x="480" y="167"/>
                </a:cxn>
                <a:cxn ang="0">
                  <a:pos x="337" y="159"/>
                </a:cxn>
                <a:cxn ang="0">
                  <a:pos x="244" y="148"/>
                </a:cxn>
                <a:cxn ang="0">
                  <a:pos x="149" y="136"/>
                </a:cxn>
                <a:cxn ang="0">
                  <a:pos x="58" y="116"/>
                </a:cxn>
                <a:cxn ang="0">
                  <a:pos x="5" y="102"/>
                </a:cxn>
                <a:cxn ang="0">
                  <a:pos x="0" y="92"/>
                </a:cxn>
                <a:cxn ang="0">
                  <a:pos x="8" y="79"/>
                </a:cxn>
                <a:cxn ang="0">
                  <a:pos x="26" y="64"/>
                </a:cxn>
                <a:cxn ang="0">
                  <a:pos x="63" y="41"/>
                </a:cxn>
                <a:cxn ang="0">
                  <a:pos x="117" y="18"/>
                </a:cxn>
              </a:cxnLst>
              <a:rect l="0" t="0" r="r" b="b"/>
              <a:pathLst>
                <a:path w="1569" h="181">
                  <a:moveTo>
                    <a:pt x="138" y="11"/>
                  </a:moveTo>
                  <a:lnTo>
                    <a:pt x="170" y="7"/>
                  </a:lnTo>
                  <a:lnTo>
                    <a:pt x="200" y="4"/>
                  </a:lnTo>
                  <a:lnTo>
                    <a:pt x="230" y="2"/>
                  </a:lnTo>
                  <a:lnTo>
                    <a:pt x="262" y="0"/>
                  </a:lnTo>
                  <a:lnTo>
                    <a:pt x="323" y="0"/>
                  </a:lnTo>
                  <a:lnTo>
                    <a:pt x="383" y="2"/>
                  </a:lnTo>
                  <a:lnTo>
                    <a:pt x="445" y="4"/>
                  </a:lnTo>
                  <a:lnTo>
                    <a:pt x="506" y="7"/>
                  </a:lnTo>
                  <a:lnTo>
                    <a:pt x="568" y="9"/>
                  </a:lnTo>
                  <a:lnTo>
                    <a:pt x="629" y="11"/>
                  </a:lnTo>
                  <a:lnTo>
                    <a:pt x="691" y="13"/>
                  </a:lnTo>
                  <a:lnTo>
                    <a:pt x="752" y="13"/>
                  </a:lnTo>
                  <a:lnTo>
                    <a:pt x="814" y="14"/>
                  </a:lnTo>
                  <a:lnTo>
                    <a:pt x="875" y="14"/>
                  </a:lnTo>
                  <a:lnTo>
                    <a:pt x="935" y="16"/>
                  </a:lnTo>
                  <a:lnTo>
                    <a:pt x="997" y="16"/>
                  </a:lnTo>
                  <a:lnTo>
                    <a:pt x="1058" y="18"/>
                  </a:lnTo>
                  <a:lnTo>
                    <a:pt x="1120" y="18"/>
                  </a:lnTo>
                  <a:lnTo>
                    <a:pt x="1171" y="16"/>
                  </a:lnTo>
                  <a:lnTo>
                    <a:pt x="1224" y="14"/>
                  </a:lnTo>
                  <a:lnTo>
                    <a:pt x="1275" y="9"/>
                  </a:lnTo>
                  <a:lnTo>
                    <a:pt x="1326" y="6"/>
                  </a:lnTo>
                  <a:lnTo>
                    <a:pt x="1379" y="4"/>
                  </a:lnTo>
                  <a:lnTo>
                    <a:pt x="1430" y="4"/>
                  </a:lnTo>
                  <a:lnTo>
                    <a:pt x="1454" y="6"/>
                  </a:lnTo>
                  <a:lnTo>
                    <a:pt x="1481" y="9"/>
                  </a:lnTo>
                  <a:lnTo>
                    <a:pt x="1505" y="13"/>
                  </a:lnTo>
                  <a:lnTo>
                    <a:pt x="1530" y="18"/>
                  </a:lnTo>
                  <a:lnTo>
                    <a:pt x="1537" y="20"/>
                  </a:lnTo>
                  <a:lnTo>
                    <a:pt x="1542" y="25"/>
                  </a:lnTo>
                  <a:lnTo>
                    <a:pt x="1547" y="30"/>
                  </a:lnTo>
                  <a:lnTo>
                    <a:pt x="1553" y="37"/>
                  </a:lnTo>
                  <a:lnTo>
                    <a:pt x="1560" y="53"/>
                  </a:lnTo>
                  <a:lnTo>
                    <a:pt x="1565" y="71"/>
                  </a:lnTo>
                  <a:lnTo>
                    <a:pt x="1567" y="79"/>
                  </a:lnTo>
                  <a:lnTo>
                    <a:pt x="1569" y="88"/>
                  </a:lnTo>
                  <a:lnTo>
                    <a:pt x="1567" y="95"/>
                  </a:lnTo>
                  <a:lnTo>
                    <a:pt x="1567" y="104"/>
                  </a:lnTo>
                  <a:lnTo>
                    <a:pt x="1563" y="111"/>
                  </a:lnTo>
                  <a:lnTo>
                    <a:pt x="1560" y="116"/>
                  </a:lnTo>
                  <a:lnTo>
                    <a:pt x="1556" y="122"/>
                  </a:lnTo>
                  <a:lnTo>
                    <a:pt x="1549" y="125"/>
                  </a:lnTo>
                  <a:lnTo>
                    <a:pt x="1528" y="134"/>
                  </a:lnTo>
                  <a:lnTo>
                    <a:pt x="1505" y="141"/>
                  </a:lnTo>
                  <a:lnTo>
                    <a:pt x="1482" y="146"/>
                  </a:lnTo>
                  <a:lnTo>
                    <a:pt x="1459" y="152"/>
                  </a:lnTo>
                  <a:lnTo>
                    <a:pt x="1414" y="157"/>
                  </a:lnTo>
                  <a:lnTo>
                    <a:pt x="1366" y="160"/>
                  </a:lnTo>
                  <a:lnTo>
                    <a:pt x="1317" y="162"/>
                  </a:lnTo>
                  <a:lnTo>
                    <a:pt x="1269" y="162"/>
                  </a:lnTo>
                  <a:lnTo>
                    <a:pt x="1222" y="164"/>
                  </a:lnTo>
                  <a:lnTo>
                    <a:pt x="1175" y="166"/>
                  </a:lnTo>
                  <a:lnTo>
                    <a:pt x="1122" y="169"/>
                  </a:lnTo>
                  <a:lnTo>
                    <a:pt x="1071" y="173"/>
                  </a:lnTo>
                  <a:lnTo>
                    <a:pt x="1020" y="176"/>
                  </a:lnTo>
                  <a:lnTo>
                    <a:pt x="969" y="178"/>
                  </a:lnTo>
                  <a:lnTo>
                    <a:pt x="918" y="180"/>
                  </a:lnTo>
                  <a:lnTo>
                    <a:pt x="867" y="181"/>
                  </a:lnTo>
                  <a:lnTo>
                    <a:pt x="816" y="181"/>
                  </a:lnTo>
                  <a:lnTo>
                    <a:pt x="765" y="180"/>
                  </a:lnTo>
                  <a:lnTo>
                    <a:pt x="670" y="174"/>
                  </a:lnTo>
                  <a:lnTo>
                    <a:pt x="575" y="171"/>
                  </a:lnTo>
                  <a:lnTo>
                    <a:pt x="480" y="167"/>
                  </a:lnTo>
                  <a:lnTo>
                    <a:pt x="385" y="162"/>
                  </a:lnTo>
                  <a:lnTo>
                    <a:pt x="337" y="159"/>
                  </a:lnTo>
                  <a:lnTo>
                    <a:pt x="290" y="153"/>
                  </a:lnTo>
                  <a:lnTo>
                    <a:pt x="244" y="148"/>
                  </a:lnTo>
                  <a:lnTo>
                    <a:pt x="197" y="143"/>
                  </a:lnTo>
                  <a:lnTo>
                    <a:pt x="149" y="136"/>
                  </a:lnTo>
                  <a:lnTo>
                    <a:pt x="103" y="127"/>
                  </a:lnTo>
                  <a:lnTo>
                    <a:pt x="58" y="116"/>
                  </a:lnTo>
                  <a:lnTo>
                    <a:pt x="12" y="106"/>
                  </a:lnTo>
                  <a:lnTo>
                    <a:pt x="5" y="102"/>
                  </a:lnTo>
                  <a:lnTo>
                    <a:pt x="0" y="97"/>
                  </a:lnTo>
                  <a:lnTo>
                    <a:pt x="0" y="92"/>
                  </a:lnTo>
                  <a:lnTo>
                    <a:pt x="3" y="86"/>
                  </a:lnTo>
                  <a:lnTo>
                    <a:pt x="8" y="79"/>
                  </a:lnTo>
                  <a:lnTo>
                    <a:pt x="15" y="72"/>
                  </a:lnTo>
                  <a:lnTo>
                    <a:pt x="26" y="64"/>
                  </a:lnTo>
                  <a:lnTo>
                    <a:pt x="36" y="57"/>
                  </a:lnTo>
                  <a:lnTo>
                    <a:pt x="63" y="41"/>
                  </a:lnTo>
                  <a:lnTo>
                    <a:pt x="89" y="27"/>
                  </a:lnTo>
                  <a:lnTo>
                    <a:pt x="117" y="18"/>
                  </a:lnTo>
                  <a:lnTo>
                    <a:pt x="138" y="11"/>
                  </a:lnTo>
                  <a:close/>
                </a:path>
              </a:pathLst>
            </a:custGeom>
            <a:solidFill>
              <a:srgbClr val="514B3E"/>
            </a:solidFill>
            <a:ln w="9525">
              <a:noFill/>
              <a:round/>
              <a:headEnd/>
              <a:tailEnd/>
            </a:ln>
          </p:spPr>
          <p:txBody>
            <a:bodyPr/>
            <a:lstStyle/>
            <a:p>
              <a:endParaRPr lang="en-US"/>
            </a:p>
          </p:txBody>
        </p:sp>
        <p:sp>
          <p:nvSpPr>
            <p:cNvPr id="33948" name="Freeform 156"/>
            <p:cNvSpPr>
              <a:spLocks/>
            </p:cNvSpPr>
            <p:nvPr/>
          </p:nvSpPr>
          <p:spPr bwMode="auto">
            <a:xfrm>
              <a:off x="1200" y="1248"/>
              <a:ext cx="3495" cy="2723"/>
            </a:xfrm>
            <a:custGeom>
              <a:avLst/>
              <a:gdLst/>
              <a:ahLst/>
              <a:cxnLst>
                <a:cxn ang="0">
                  <a:pos x="1954" y="67"/>
                </a:cxn>
                <a:cxn ang="0">
                  <a:pos x="2209" y="81"/>
                </a:cxn>
                <a:cxn ang="0">
                  <a:pos x="2517" y="241"/>
                </a:cxn>
                <a:cxn ang="0">
                  <a:pos x="2823" y="403"/>
                </a:cxn>
                <a:cxn ang="0">
                  <a:pos x="2939" y="607"/>
                </a:cxn>
                <a:cxn ang="0">
                  <a:pos x="3106" y="853"/>
                </a:cxn>
                <a:cxn ang="0">
                  <a:pos x="3194" y="1052"/>
                </a:cxn>
                <a:cxn ang="0">
                  <a:pos x="3245" y="1212"/>
                </a:cxn>
                <a:cxn ang="0">
                  <a:pos x="3319" y="1205"/>
                </a:cxn>
                <a:cxn ang="0">
                  <a:pos x="3412" y="1321"/>
                </a:cxn>
                <a:cxn ang="0">
                  <a:pos x="3495" y="1432"/>
                </a:cxn>
                <a:cxn ang="0">
                  <a:pos x="3449" y="1548"/>
                </a:cxn>
                <a:cxn ang="0">
                  <a:pos x="3347" y="1650"/>
                </a:cxn>
                <a:cxn ang="0">
                  <a:pos x="3231" y="1722"/>
                </a:cxn>
                <a:cxn ang="0">
                  <a:pos x="2997" y="2116"/>
                </a:cxn>
                <a:cxn ang="0">
                  <a:pos x="2654" y="2489"/>
                </a:cxn>
                <a:cxn ang="0">
                  <a:pos x="2297" y="2642"/>
                </a:cxn>
                <a:cxn ang="0">
                  <a:pos x="1954" y="2707"/>
                </a:cxn>
                <a:cxn ang="0">
                  <a:pos x="1808" y="2700"/>
                </a:cxn>
                <a:cxn ang="0">
                  <a:pos x="1347" y="2621"/>
                </a:cxn>
                <a:cxn ang="0">
                  <a:pos x="1078" y="2519"/>
                </a:cxn>
                <a:cxn ang="0">
                  <a:pos x="816" y="2285"/>
                </a:cxn>
                <a:cxn ang="0">
                  <a:pos x="642" y="2007"/>
                </a:cxn>
                <a:cxn ang="0">
                  <a:pos x="473" y="1657"/>
                </a:cxn>
                <a:cxn ang="0">
                  <a:pos x="371" y="1555"/>
                </a:cxn>
                <a:cxn ang="0">
                  <a:pos x="334" y="1474"/>
                </a:cxn>
                <a:cxn ang="0">
                  <a:pos x="102" y="1534"/>
                </a:cxn>
                <a:cxn ang="0">
                  <a:pos x="0" y="1437"/>
                </a:cxn>
                <a:cxn ang="0">
                  <a:pos x="65" y="1365"/>
                </a:cxn>
                <a:cxn ang="0">
                  <a:pos x="195" y="1247"/>
                </a:cxn>
                <a:cxn ang="0">
                  <a:pos x="204" y="1075"/>
                </a:cxn>
                <a:cxn ang="0">
                  <a:pos x="262" y="1001"/>
                </a:cxn>
                <a:cxn ang="0">
                  <a:pos x="436" y="1001"/>
                </a:cxn>
                <a:cxn ang="0">
                  <a:pos x="496" y="862"/>
                </a:cxn>
                <a:cxn ang="0">
                  <a:pos x="554" y="644"/>
                </a:cxn>
                <a:cxn ang="0">
                  <a:pos x="714" y="461"/>
                </a:cxn>
                <a:cxn ang="0">
                  <a:pos x="1006" y="197"/>
                </a:cxn>
                <a:cxn ang="0">
                  <a:pos x="1180" y="162"/>
                </a:cxn>
                <a:cxn ang="0">
                  <a:pos x="1532" y="9"/>
                </a:cxn>
                <a:cxn ang="0">
                  <a:pos x="1808" y="37"/>
                </a:cxn>
              </a:cxnLst>
              <a:rect l="0" t="0" r="r" b="b"/>
              <a:pathLst>
                <a:path w="3495" h="2723">
                  <a:moveTo>
                    <a:pt x="1875" y="102"/>
                  </a:moveTo>
                  <a:lnTo>
                    <a:pt x="1954" y="67"/>
                  </a:lnTo>
                  <a:lnTo>
                    <a:pt x="2165" y="60"/>
                  </a:lnTo>
                  <a:lnTo>
                    <a:pt x="2209" y="81"/>
                  </a:lnTo>
                  <a:lnTo>
                    <a:pt x="2311" y="102"/>
                  </a:lnTo>
                  <a:lnTo>
                    <a:pt x="2517" y="241"/>
                  </a:lnTo>
                  <a:lnTo>
                    <a:pt x="2661" y="285"/>
                  </a:lnTo>
                  <a:lnTo>
                    <a:pt x="2823" y="403"/>
                  </a:lnTo>
                  <a:lnTo>
                    <a:pt x="2932" y="556"/>
                  </a:lnTo>
                  <a:lnTo>
                    <a:pt x="2939" y="607"/>
                  </a:lnTo>
                  <a:lnTo>
                    <a:pt x="3055" y="737"/>
                  </a:lnTo>
                  <a:lnTo>
                    <a:pt x="3106" y="853"/>
                  </a:lnTo>
                  <a:lnTo>
                    <a:pt x="3115" y="955"/>
                  </a:lnTo>
                  <a:lnTo>
                    <a:pt x="3194" y="1052"/>
                  </a:lnTo>
                  <a:lnTo>
                    <a:pt x="3217" y="1182"/>
                  </a:lnTo>
                  <a:lnTo>
                    <a:pt x="3245" y="1212"/>
                  </a:lnTo>
                  <a:lnTo>
                    <a:pt x="3273" y="1196"/>
                  </a:lnTo>
                  <a:lnTo>
                    <a:pt x="3319" y="1205"/>
                  </a:lnTo>
                  <a:lnTo>
                    <a:pt x="3361" y="1219"/>
                  </a:lnTo>
                  <a:lnTo>
                    <a:pt x="3412" y="1321"/>
                  </a:lnTo>
                  <a:lnTo>
                    <a:pt x="3412" y="1344"/>
                  </a:lnTo>
                  <a:lnTo>
                    <a:pt x="3495" y="1432"/>
                  </a:lnTo>
                  <a:lnTo>
                    <a:pt x="3495" y="1511"/>
                  </a:lnTo>
                  <a:lnTo>
                    <a:pt x="3449" y="1548"/>
                  </a:lnTo>
                  <a:lnTo>
                    <a:pt x="3384" y="1576"/>
                  </a:lnTo>
                  <a:lnTo>
                    <a:pt x="3347" y="1650"/>
                  </a:lnTo>
                  <a:lnTo>
                    <a:pt x="3296" y="1687"/>
                  </a:lnTo>
                  <a:lnTo>
                    <a:pt x="3231" y="1722"/>
                  </a:lnTo>
                  <a:lnTo>
                    <a:pt x="3101" y="1912"/>
                  </a:lnTo>
                  <a:lnTo>
                    <a:pt x="2997" y="2116"/>
                  </a:lnTo>
                  <a:lnTo>
                    <a:pt x="2844" y="2306"/>
                  </a:lnTo>
                  <a:lnTo>
                    <a:pt x="2654" y="2489"/>
                  </a:lnTo>
                  <a:lnTo>
                    <a:pt x="2392" y="2626"/>
                  </a:lnTo>
                  <a:lnTo>
                    <a:pt x="2297" y="2642"/>
                  </a:lnTo>
                  <a:lnTo>
                    <a:pt x="2188" y="2686"/>
                  </a:lnTo>
                  <a:lnTo>
                    <a:pt x="1954" y="2707"/>
                  </a:lnTo>
                  <a:lnTo>
                    <a:pt x="1917" y="2723"/>
                  </a:lnTo>
                  <a:lnTo>
                    <a:pt x="1808" y="2700"/>
                  </a:lnTo>
                  <a:lnTo>
                    <a:pt x="1384" y="2642"/>
                  </a:lnTo>
                  <a:lnTo>
                    <a:pt x="1347" y="2621"/>
                  </a:lnTo>
                  <a:lnTo>
                    <a:pt x="1296" y="2621"/>
                  </a:lnTo>
                  <a:lnTo>
                    <a:pt x="1078" y="2519"/>
                  </a:lnTo>
                  <a:lnTo>
                    <a:pt x="1064" y="2519"/>
                  </a:lnTo>
                  <a:lnTo>
                    <a:pt x="816" y="2285"/>
                  </a:lnTo>
                  <a:lnTo>
                    <a:pt x="744" y="2190"/>
                  </a:lnTo>
                  <a:lnTo>
                    <a:pt x="642" y="2007"/>
                  </a:lnTo>
                  <a:lnTo>
                    <a:pt x="531" y="1752"/>
                  </a:lnTo>
                  <a:lnTo>
                    <a:pt x="473" y="1657"/>
                  </a:lnTo>
                  <a:lnTo>
                    <a:pt x="422" y="1613"/>
                  </a:lnTo>
                  <a:lnTo>
                    <a:pt x="371" y="1555"/>
                  </a:lnTo>
                  <a:lnTo>
                    <a:pt x="348" y="1488"/>
                  </a:lnTo>
                  <a:lnTo>
                    <a:pt x="334" y="1474"/>
                  </a:lnTo>
                  <a:lnTo>
                    <a:pt x="204" y="1534"/>
                  </a:lnTo>
                  <a:lnTo>
                    <a:pt x="102" y="1534"/>
                  </a:lnTo>
                  <a:lnTo>
                    <a:pt x="42" y="1497"/>
                  </a:lnTo>
                  <a:lnTo>
                    <a:pt x="0" y="1437"/>
                  </a:lnTo>
                  <a:lnTo>
                    <a:pt x="14" y="1395"/>
                  </a:lnTo>
                  <a:lnTo>
                    <a:pt x="65" y="1365"/>
                  </a:lnTo>
                  <a:lnTo>
                    <a:pt x="102" y="1321"/>
                  </a:lnTo>
                  <a:lnTo>
                    <a:pt x="195" y="1247"/>
                  </a:lnTo>
                  <a:lnTo>
                    <a:pt x="181" y="1196"/>
                  </a:lnTo>
                  <a:lnTo>
                    <a:pt x="204" y="1075"/>
                  </a:lnTo>
                  <a:lnTo>
                    <a:pt x="239" y="1022"/>
                  </a:lnTo>
                  <a:lnTo>
                    <a:pt x="262" y="1001"/>
                  </a:lnTo>
                  <a:lnTo>
                    <a:pt x="364" y="1015"/>
                  </a:lnTo>
                  <a:lnTo>
                    <a:pt x="436" y="1001"/>
                  </a:lnTo>
                  <a:lnTo>
                    <a:pt x="487" y="941"/>
                  </a:lnTo>
                  <a:lnTo>
                    <a:pt x="496" y="862"/>
                  </a:lnTo>
                  <a:lnTo>
                    <a:pt x="524" y="774"/>
                  </a:lnTo>
                  <a:lnTo>
                    <a:pt x="554" y="644"/>
                  </a:lnTo>
                  <a:lnTo>
                    <a:pt x="684" y="468"/>
                  </a:lnTo>
                  <a:lnTo>
                    <a:pt x="714" y="461"/>
                  </a:lnTo>
                  <a:lnTo>
                    <a:pt x="846" y="308"/>
                  </a:lnTo>
                  <a:lnTo>
                    <a:pt x="1006" y="197"/>
                  </a:lnTo>
                  <a:lnTo>
                    <a:pt x="1129" y="162"/>
                  </a:lnTo>
                  <a:lnTo>
                    <a:pt x="1180" y="162"/>
                  </a:lnTo>
                  <a:lnTo>
                    <a:pt x="1305" y="88"/>
                  </a:lnTo>
                  <a:lnTo>
                    <a:pt x="1532" y="9"/>
                  </a:lnTo>
                  <a:lnTo>
                    <a:pt x="1583" y="0"/>
                  </a:lnTo>
                  <a:lnTo>
                    <a:pt x="1808" y="37"/>
                  </a:lnTo>
                  <a:lnTo>
                    <a:pt x="1875" y="102"/>
                  </a:lnTo>
                  <a:close/>
                </a:path>
              </a:pathLst>
            </a:custGeom>
            <a:solidFill>
              <a:srgbClr val="000000"/>
            </a:solidFill>
            <a:ln w="9525">
              <a:noFill/>
              <a:round/>
              <a:headEnd/>
              <a:tailEnd/>
            </a:ln>
          </p:spPr>
          <p:txBody>
            <a:bodyPr/>
            <a:lstStyle/>
            <a:p>
              <a:endParaRPr lang="en-US"/>
            </a:p>
          </p:txBody>
        </p:sp>
        <p:sp>
          <p:nvSpPr>
            <p:cNvPr id="33949" name="Freeform 157"/>
            <p:cNvSpPr>
              <a:spLocks/>
            </p:cNvSpPr>
            <p:nvPr/>
          </p:nvSpPr>
          <p:spPr bwMode="auto">
            <a:xfrm>
              <a:off x="2426" y="1285"/>
              <a:ext cx="626" cy="213"/>
            </a:xfrm>
            <a:custGeom>
              <a:avLst/>
              <a:gdLst/>
              <a:ahLst/>
              <a:cxnLst>
                <a:cxn ang="0">
                  <a:pos x="582" y="37"/>
                </a:cxn>
                <a:cxn ang="0">
                  <a:pos x="626" y="109"/>
                </a:cxn>
                <a:cxn ang="0">
                  <a:pos x="626" y="213"/>
                </a:cxn>
                <a:cxn ang="0">
                  <a:pos x="547" y="146"/>
                </a:cxn>
                <a:cxn ang="0">
                  <a:pos x="450" y="116"/>
                </a:cxn>
                <a:cxn ang="0">
                  <a:pos x="144" y="139"/>
                </a:cxn>
                <a:cxn ang="0">
                  <a:pos x="35" y="204"/>
                </a:cxn>
                <a:cxn ang="0">
                  <a:pos x="0" y="139"/>
                </a:cxn>
                <a:cxn ang="0">
                  <a:pos x="218" y="30"/>
                </a:cxn>
                <a:cxn ang="0">
                  <a:pos x="306" y="0"/>
                </a:cxn>
                <a:cxn ang="0">
                  <a:pos x="487" y="7"/>
                </a:cxn>
                <a:cxn ang="0">
                  <a:pos x="582" y="37"/>
                </a:cxn>
              </a:cxnLst>
              <a:rect l="0" t="0" r="r" b="b"/>
              <a:pathLst>
                <a:path w="626" h="213">
                  <a:moveTo>
                    <a:pt x="582" y="37"/>
                  </a:moveTo>
                  <a:lnTo>
                    <a:pt x="626" y="109"/>
                  </a:lnTo>
                  <a:lnTo>
                    <a:pt x="626" y="213"/>
                  </a:lnTo>
                  <a:lnTo>
                    <a:pt x="547" y="146"/>
                  </a:lnTo>
                  <a:lnTo>
                    <a:pt x="450" y="116"/>
                  </a:lnTo>
                  <a:lnTo>
                    <a:pt x="144" y="139"/>
                  </a:lnTo>
                  <a:lnTo>
                    <a:pt x="35" y="204"/>
                  </a:lnTo>
                  <a:lnTo>
                    <a:pt x="0" y="139"/>
                  </a:lnTo>
                  <a:lnTo>
                    <a:pt x="218" y="30"/>
                  </a:lnTo>
                  <a:lnTo>
                    <a:pt x="306" y="0"/>
                  </a:lnTo>
                  <a:lnTo>
                    <a:pt x="487" y="7"/>
                  </a:lnTo>
                  <a:lnTo>
                    <a:pt x="582" y="37"/>
                  </a:lnTo>
                  <a:close/>
                </a:path>
              </a:pathLst>
            </a:custGeom>
            <a:solidFill>
              <a:schemeClr val="folHlink"/>
            </a:solidFill>
            <a:ln w="9525">
              <a:noFill/>
              <a:round/>
              <a:headEnd/>
              <a:tailEnd/>
            </a:ln>
          </p:spPr>
          <p:txBody>
            <a:bodyPr/>
            <a:lstStyle/>
            <a:p>
              <a:endParaRPr lang="en-US"/>
            </a:p>
          </p:txBody>
        </p:sp>
        <p:sp>
          <p:nvSpPr>
            <p:cNvPr id="33950" name="Freeform 158"/>
            <p:cNvSpPr>
              <a:spLocks/>
            </p:cNvSpPr>
            <p:nvPr/>
          </p:nvSpPr>
          <p:spPr bwMode="auto">
            <a:xfrm>
              <a:off x="2447" y="1301"/>
              <a:ext cx="589" cy="165"/>
            </a:xfrm>
            <a:custGeom>
              <a:avLst/>
              <a:gdLst/>
              <a:ahLst/>
              <a:cxnLst>
                <a:cxn ang="0">
                  <a:pos x="589" y="162"/>
                </a:cxn>
                <a:cxn ang="0">
                  <a:pos x="533" y="116"/>
                </a:cxn>
                <a:cxn ang="0">
                  <a:pos x="431" y="84"/>
                </a:cxn>
                <a:cxn ang="0">
                  <a:pos x="118" y="107"/>
                </a:cxn>
                <a:cxn ang="0">
                  <a:pos x="21" y="165"/>
                </a:cxn>
                <a:cxn ang="0">
                  <a:pos x="0" y="130"/>
                </a:cxn>
                <a:cxn ang="0">
                  <a:pos x="202" y="28"/>
                </a:cxn>
                <a:cxn ang="0">
                  <a:pos x="287" y="0"/>
                </a:cxn>
                <a:cxn ang="0">
                  <a:pos x="464" y="7"/>
                </a:cxn>
                <a:cxn ang="0">
                  <a:pos x="551" y="33"/>
                </a:cxn>
                <a:cxn ang="0">
                  <a:pos x="589" y="98"/>
                </a:cxn>
                <a:cxn ang="0">
                  <a:pos x="589" y="162"/>
                </a:cxn>
              </a:cxnLst>
              <a:rect l="0" t="0" r="r" b="b"/>
              <a:pathLst>
                <a:path w="589" h="165">
                  <a:moveTo>
                    <a:pt x="589" y="162"/>
                  </a:moveTo>
                  <a:lnTo>
                    <a:pt x="533" y="116"/>
                  </a:lnTo>
                  <a:lnTo>
                    <a:pt x="431" y="84"/>
                  </a:lnTo>
                  <a:lnTo>
                    <a:pt x="118" y="107"/>
                  </a:lnTo>
                  <a:lnTo>
                    <a:pt x="21" y="165"/>
                  </a:lnTo>
                  <a:lnTo>
                    <a:pt x="0" y="130"/>
                  </a:lnTo>
                  <a:lnTo>
                    <a:pt x="202" y="28"/>
                  </a:lnTo>
                  <a:lnTo>
                    <a:pt x="287" y="0"/>
                  </a:lnTo>
                  <a:lnTo>
                    <a:pt x="464" y="7"/>
                  </a:lnTo>
                  <a:lnTo>
                    <a:pt x="551" y="33"/>
                  </a:lnTo>
                  <a:lnTo>
                    <a:pt x="589" y="98"/>
                  </a:lnTo>
                  <a:lnTo>
                    <a:pt x="589" y="162"/>
                  </a:lnTo>
                  <a:close/>
                </a:path>
              </a:pathLst>
            </a:custGeom>
            <a:solidFill>
              <a:schemeClr val="folHlink"/>
            </a:solidFill>
            <a:ln w="9525">
              <a:noFill/>
              <a:round/>
              <a:headEnd/>
              <a:tailEnd/>
            </a:ln>
          </p:spPr>
          <p:txBody>
            <a:bodyPr/>
            <a:lstStyle/>
            <a:p>
              <a:endParaRPr lang="en-US"/>
            </a:p>
          </p:txBody>
        </p:sp>
        <p:sp>
          <p:nvSpPr>
            <p:cNvPr id="33951" name="Freeform 159"/>
            <p:cNvSpPr>
              <a:spLocks/>
            </p:cNvSpPr>
            <p:nvPr/>
          </p:nvSpPr>
          <p:spPr bwMode="auto">
            <a:xfrm>
              <a:off x="2470" y="1317"/>
              <a:ext cx="550" cy="128"/>
            </a:xfrm>
            <a:custGeom>
              <a:avLst/>
              <a:gdLst/>
              <a:ahLst/>
              <a:cxnLst>
                <a:cxn ang="0">
                  <a:pos x="517" y="86"/>
                </a:cxn>
                <a:cxn ang="0">
                  <a:pos x="410" y="52"/>
                </a:cxn>
                <a:cxn ang="0">
                  <a:pos x="91" y="75"/>
                </a:cxn>
                <a:cxn ang="0">
                  <a:pos x="3" y="128"/>
                </a:cxn>
                <a:cxn ang="0">
                  <a:pos x="0" y="119"/>
                </a:cxn>
                <a:cxn ang="0">
                  <a:pos x="186" y="28"/>
                </a:cxn>
                <a:cxn ang="0">
                  <a:pos x="265" y="0"/>
                </a:cxn>
                <a:cxn ang="0">
                  <a:pos x="438" y="7"/>
                </a:cxn>
                <a:cxn ang="0">
                  <a:pos x="517" y="31"/>
                </a:cxn>
                <a:cxn ang="0">
                  <a:pos x="550" y="88"/>
                </a:cxn>
                <a:cxn ang="0">
                  <a:pos x="550" y="112"/>
                </a:cxn>
                <a:cxn ang="0">
                  <a:pos x="517" y="86"/>
                </a:cxn>
              </a:cxnLst>
              <a:rect l="0" t="0" r="r" b="b"/>
              <a:pathLst>
                <a:path w="550" h="128">
                  <a:moveTo>
                    <a:pt x="517" y="86"/>
                  </a:moveTo>
                  <a:lnTo>
                    <a:pt x="410" y="52"/>
                  </a:lnTo>
                  <a:lnTo>
                    <a:pt x="91" y="75"/>
                  </a:lnTo>
                  <a:lnTo>
                    <a:pt x="3" y="128"/>
                  </a:lnTo>
                  <a:lnTo>
                    <a:pt x="0" y="119"/>
                  </a:lnTo>
                  <a:lnTo>
                    <a:pt x="186" y="28"/>
                  </a:lnTo>
                  <a:lnTo>
                    <a:pt x="265" y="0"/>
                  </a:lnTo>
                  <a:lnTo>
                    <a:pt x="438" y="7"/>
                  </a:lnTo>
                  <a:lnTo>
                    <a:pt x="517" y="31"/>
                  </a:lnTo>
                  <a:lnTo>
                    <a:pt x="550" y="88"/>
                  </a:lnTo>
                  <a:lnTo>
                    <a:pt x="550" y="112"/>
                  </a:lnTo>
                  <a:lnTo>
                    <a:pt x="517" y="86"/>
                  </a:lnTo>
                  <a:close/>
                </a:path>
              </a:pathLst>
            </a:custGeom>
            <a:solidFill>
              <a:schemeClr val="folHlink"/>
            </a:solidFill>
            <a:ln w="9525">
              <a:noFill/>
              <a:round/>
              <a:headEnd/>
              <a:tailEnd/>
            </a:ln>
          </p:spPr>
          <p:txBody>
            <a:bodyPr/>
            <a:lstStyle/>
            <a:p>
              <a:endParaRPr lang="en-US"/>
            </a:p>
          </p:txBody>
        </p:sp>
        <p:sp>
          <p:nvSpPr>
            <p:cNvPr id="33952" name="Freeform 160"/>
            <p:cNvSpPr>
              <a:spLocks/>
            </p:cNvSpPr>
            <p:nvPr/>
          </p:nvSpPr>
          <p:spPr bwMode="auto">
            <a:xfrm>
              <a:off x="2639" y="1333"/>
              <a:ext cx="353" cy="56"/>
            </a:xfrm>
            <a:custGeom>
              <a:avLst/>
              <a:gdLst/>
              <a:ahLst/>
              <a:cxnLst>
                <a:cxn ang="0">
                  <a:pos x="244" y="21"/>
                </a:cxn>
                <a:cxn ang="0">
                  <a:pos x="0" y="38"/>
                </a:cxn>
                <a:cxn ang="0">
                  <a:pos x="23" y="26"/>
                </a:cxn>
                <a:cxn ang="0">
                  <a:pos x="100" y="0"/>
                </a:cxn>
                <a:cxn ang="0">
                  <a:pos x="267" y="7"/>
                </a:cxn>
                <a:cxn ang="0">
                  <a:pos x="337" y="29"/>
                </a:cxn>
                <a:cxn ang="0">
                  <a:pos x="353" y="56"/>
                </a:cxn>
                <a:cxn ang="0">
                  <a:pos x="244" y="21"/>
                </a:cxn>
              </a:cxnLst>
              <a:rect l="0" t="0" r="r" b="b"/>
              <a:pathLst>
                <a:path w="353" h="56">
                  <a:moveTo>
                    <a:pt x="244" y="21"/>
                  </a:moveTo>
                  <a:lnTo>
                    <a:pt x="0" y="38"/>
                  </a:lnTo>
                  <a:lnTo>
                    <a:pt x="23" y="26"/>
                  </a:lnTo>
                  <a:lnTo>
                    <a:pt x="100" y="0"/>
                  </a:lnTo>
                  <a:lnTo>
                    <a:pt x="267" y="7"/>
                  </a:lnTo>
                  <a:lnTo>
                    <a:pt x="337" y="29"/>
                  </a:lnTo>
                  <a:lnTo>
                    <a:pt x="353" y="56"/>
                  </a:lnTo>
                  <a:lnTo>
                    <a:pt x="244" y="21"/>
                  </a:lnTo>
                  <a:close/>
                </a:path>
              </a:pathLst>
            </a:custGeom>
            <a:solidFill>
              <a:schemeClr val="folHlink"/>
            </a:solidFill>
            <a:ln w="9525">
              <a:noFill/>
              <a:round/>
              <a:headEnd/>
              <a:tailEnd/>
            </a:ln>
          </p:spPr>
          <p:txBody>
            <a:bodyPr/>
            <a:lstStyle/>
            <a:p>
              <a:endParaRPr lang="en-US"/>
            </a:p>
          </p:txBody>
        </p:sp>
        <p:sp>
          <p:nvSpPr>
            <p:cNvPr id="33953" name="Freeform 161"/>
            <p:cNvSpPr>
              <a:spLocks/>
            </p:cNvSpPr>
            <p:nvPr/>
          </p:nvSpPr>
          <p:spPr bwMode="auto">
            <a:xfrm>
              <a:off x="3089" y="1336"/>
              <a:ext cx="656" cy="417"/>
            </a:xfrm>
            <a:custGeom>
              <a:avLst/>
              <a:gdLst/>
              <a:ahLst/>
              <a:cxnLst>
                <a:cxn ang="0">
                  <a:pos x="343" y="30"/>
                </a:cxn>
                <a:cxn ang="0">
                  <a:pos x="431" y="51"/>
                </a:cxn>
                <a:cxn ang="0">
                  <a:pos x="568" y="146"/>
                </a:cxn>
                <a:cxn ang="0">
                  <a:pos x="656" y="234"/>
                </a:cxn>
                <a:cxn ang="0">
                  <a:pos x="656" y="292"/>
                </a:cxn>
                <a:cxn ang="0">
                  <a:pos x="612" y="408"/>
                </a:cxn>
                <a:cxn ang="0">
                  <a:pos x="605" y="417"/>
                </a:cxn>
                <a:cxn ang="0">
                  <a:pos x="554" y="315"/>
                </a:cxn>
                <a:cxn ang="0">
                  <a:pos x="415" y="220"/>
                </a:cxn>
                <a:cxn ang="0">
                  <a:pos x="146" y="162"/>
                </a:cxn>
                <a:cxn ang="0">
                  <a:pos x="93" y="146"/>
                </a:cxn>
                <a:cxn ang="0">
                  <a:pos x="28" y="153"/>
                </a:cxn>
                <a:cxn ang="0">
                  <a:pos x="14" y="169"/>
                </a:cxn>
                <a:cxn ang="0">
                  <a:pos x="0" y="125"/>
                </a:cxn>
                <a:cxn ang="0">
                  <a:pos x="0" y="51"/>
                </a:cxn>
                <a:cxn ang="0">
                  <a:pos x="79" y="7"/>
                </a:cxn>
                <a:cxn ang="0">
                  <a:pos x="109" y="0"/>
                </a:cxn>
                <a:cxn ang="0">
                  <a:pos x="276" y="7"/>
                </a:cxn>
                <a:cxn ang="0">
                  <a:pos x="343" y="30"/>
                </a:cxn>
              </a:cxnLst>
              <a:rect l="0" t="0" r="r" b="b"/>
              <a:pathLst>
                <a:path w="656" h="417">
                  <a:moveTo>
                    <a:pt x="343" y="30"/>
                  </a:moveTo>
                  <a:lnTo>
                    <a:pt x="431" y="51"/>
                  </a:lnTo>
                  <a:lnTo>
                    <a:pt x="568" y="146"/>
                  </a:lnTo>
                  <a:lnTo>
                    <a:pt x="656" y="234"/>
                  </a:lnTo>
                  <a:lnTo>
                    <a:pt x="656" y="292"/>
                  </a:lnTo>
                  <a:lnTo>
                    <a:pt x="612" y="408"/>
                  </a:lnTo>
                  <a:lnTo>
                    <a:pt x="605" y="417"/>
                  </a:lnTo>
                  <a:lnTo>
                    <a:pt x="554" y="315"/>
                  </a:lnTo>
                  <a:lnTo>
                    <a:pt x="415" y="220"/>
                  </a:lnTo>
                  <a:lnTo>
                    <a:pt x="146" y="162"/>
                  </a:lnTo>
                  <a:lnTo>
                    <a:pt x="93" y="146"/>
                  </a:lnTo>
                  <a:lnTo>
                    <a:pt x="28" y="153"/>
                  </a:lnTo>
                  <a:lnTo>
                    <a:pt x="14" y="169"/>
                  </a:lnTo>
                  <a:lnTo>
                    <a:pt x="0" y="125"/>
                  </a:lnTo>
                  <a:lnTo>
                    <a:pt x="0" y="51"/>
                  </a:lnTo>
                  <a:lnTo>
                    <a:pt x="79" y="7"/>
                  </a:lnTo>
                  <a:lnTo>
                    <a:pt x="109" y="0"/>
                  </a:lnTo>
                  <a:lnTo>
                    <a:pt x="276" y="7"/>
                  </a:lnTo>
                  <a:lnTo>
                    <a:pt x="343" y="30"/>
                  </a:lnTo>
                  <a:close/>
                </a:path>
              </a:pathLst>
            </a:custGeom>
            <a:solidFill>
              <a:schemeClr val="folHlink"/>
            </a:solidFill>
            <a:ln w="9525">
              <a:noFill/>
              <a:round/>
              <a:headEnd/>
              <a:tailEnd/>
            </a:ln>
          </p:spPr>
          <p:txBody>
            <a:bodyPr/>
            <a:lstStyle/>
            <a:p>
              <a:endParaRPr lang="en-US"/>
            </a:p>
          </p:txBody>
        </p:sp>
        <p:sp>
          <p:nvSpPr>
            <p:cNvPr id="33954" name="Freeform 162"/>
            <p:cNvSpPr>
              <a:spLocks/>
            </p:cNvSpPr>
            <p:nvPr/>
          </p:nvSpPr>
          <p:spPr bwMode="auto">
            <a:xfrm>
              <a:off x="3115" y="1362"/>
              <a:ext cx="604" cy="329"/>
            </a:xfrm>
            <a:custGeom>
              <a:avLst/>
              <a:gdLst/>
              <a:ahLst/>
              <a:cxnLst>
                <a:cxn ang="0">
                  <a:pos x="577" y="329"/>
                </a:cxn>
                <a:cxn ang="0">
                  <a:pos x="547" y="270"/>
                </a:cxn>
                <a:cxn ang="0">
                  <a:pos x="400" y="169"/>
                </a:cxn>
                <a:cxn ang="0">
                  <a:pos x="125" y="110"/>
                </a:cxn>
                <a:cxn ang="0">
                  <a:pos x="71" y="94"/>
                </a:cxn>
                <a:cxn ang="0">
                  <a:pos x="2" y="101"/>
                </a:cxn>
                <a:cxn ang="0">
                  <a:pos x="0" y="94"/>
                </a:cxn>
                <a:cxn ang="0">
                  <a:pos x="0" y="41"/>
                </a:cxn>
                <a:cxn ang="0">
                  <a:pos x="64" y="6"/>
                </a:cxn>
                <a:cxn ang="0">
                  <a:pos x="85" y="0"/>
                </a:cxn>
                <a:cxn ang="0">
                  <a:pos x="245" y="7"/>
                </a:cxn>
                <a:cxn ang="0">
                  <a:pos x="310" y="30"/>
                </a:cxn>
                <a:cxn ang="0">
                  <a:pos x="394" y="50"/>
                </a:cxn>
                <a:cxn ang="0">
                  <a:pos x="525" y="141"/>
                </a:cxn>
                <a:cxn ang="0">
                  <a:pos x="604" y="219"/>
                </a:cxn>
                <a:cxn ang="0">
                  <a:pos x="604" y="261"/>
                </a:cxn>
                <a:cxn ang="0">
                  <a:pos x="577" y="329"/>
                </a:cxn>
              </a:cxnLst>
              <a:rect l="0" t="0" r="r" b="b"/>
              <a:pathLst>
                <a:path w="604" h="329">
                  <a:moveTo>
                    <a:pt x="577" y="329"/>
                  </a:moveTo>
                  <a:lnTo>
                    <a:pt x="547" y="270"/>
                  </a:lnTo>
                  <a:lnTo>
                    <a:pt x="400" y="169"/>
                  </a:lnTo>
                  <a:lnTo>
                    <a:pt x="125" y="110"/>
                  </a:lnTo>
                  <a:lnTo>
                    <a:pt x="71" y="94"/>
                  </a:lnTo>
                  <a:lnTo>
                    <a:pt x="2" y="101"/>
                  </a:lnTo>
                  <a:lnTo>
                    <a:pt x="0" y="94"/>
                  </a:lnTo>
                  <a:lnTo>
                    <a:pt x="0" y="41"/>
                  </a:lnTo>
                  <a:lnTo>
                    <a:pt x="64" y="6"/>
                  </a:lnTo>
                  <a:lnTo>
                    <a:pt x="85" y="0"/>
                  </a:lnTo>
                  <a:lnTo>
                    <a:pt x="245" y="7"/>
                  </a:lnTo>
                  <a:lnTo>
                    <a:pt x="310" y="30"/>
                  </a:lnTo>
                  <a:lnTo>
                    <a:pt x="394" y="50"/>
                  </a:lnTo>
                  <a:lnTo>
                    <a:pt x="525" y="141"/>
                  </a:lnTo>
                  <a:lnTo>
                    <a:pt x="604" y="219"/>
                  </a:lnTo>
                  <a:lnTo>
                    <a:pt x="604" y="261"/>
                  </a:lnTo>
                  <a:lnTo>
                    <a:pt x="577" y="329"/>
                  </a:lnTo>
                  <a:close/>
                </a:path>
              </a:pathLst>
            </a:custGeom>
            <a:solidFill>
              <a:schemeClr val="folHlink"/>
            </a:solidFill>
            <a:ln w="9525">
              <a:noFill/>
              <a:round/>
              <a:headEnd/>
              <a:tailEnd/>
            </a:ln>
          </p:spPr>
          <p:txBody>
            <a:bodyPr/>
            <a:lstStyle/>
            <a:p>
              <a:endParaRPr lang="en-US"/>
            </a:p>
          </p:txBody>
        </p:sp>
        <p:sp>
          <p:nvSpPr>
            <p:cNvPr id="33955" name="Freeform 163"/>
            <p:cNvSpPr>
              <a:spLocks/>
            </p:cNvSpPr>
            <p:nvPr/>
          </p:nvSpPr>
          <p:spPr bwMode="auto">
            <a:xfrm>
              <a:off x="3142" y="1389"/>
              <a:ext cx="550" cy="237"/>
            </a:xfrm>
            <a:custGeom>
              <a:avLst/>
              <a:gdLst/>
              <a:ahLst/>
              <a:cxnLst>
                <a:cxn ang="0">
                  <a:pos x="105" y="56"/>
                </a:cxn>
                <a:cxn ang="0">
                  <a:pos x="45" y="40"/>
                </a:cxn>
                <a:cxn ang="0">
                  <a:pos x="0" y="44"/>
                </a:cxn>
                <a:cxn ang="0">
                  <a:pos x="0" y="30"/>
                </a:cxn>
                <a:cxn ang="0">
                  <a:pos x="47" y="3"/>
                </a:cxn>
                <a:cxn ang="0">
                  <a:pos x="61" y="0"/>
                </a:cxn>
                <a:cxn ang="0">
                  <a:pos x="213" y="7"/>
                </a:cxn>
                <a:cxn ang="0">
                  <a:pos x="276" y="28"/>
                </a:cxn>
                <a:cxn ang="0">
                  <a:pos x="355" y="47"/>
                </a:cxn>
                <a:cxn ang="0">
                  <a:pos x="482" y="134"/>
                </a:cxn>
                <a:cxn ang="0">
                  <a:pos x="550" y="204"/>
                </a:cxn>
                <a:cxn ang="0">
                  <a:pos x="550" y="230"/>
                </a:cxn>
                <a:cxn ang="0">
                  <a:pos x="547" y="237"/>
                </a:cxn>
                <a:cxn ang="0">
                  <a:pos x="541" y="225"/>
                </a:cxn>
                <a:cxn ang="0">
                  <a:pos x="383" y="118"/>
                </a:cxn>
                <a:cxn ang="0">
                  <a:pos x="105" y="56"/>
                </a:cxn>
              </a:cxnLst>
              <a:rect l="0" t="0" r="r" b="b"/>
              <a:pathLst>
                <a:path w="550" h="237">
                  <a:moveTo>
                    <a:pt x="105" y="56"/>
                  </a:moveTo>
                  <a:lnTo>
                    <a:pt x="45" y="40"/>
                  </a:lnTo>
                  <a:lnTo>
                    <a:pt x="0" y="44"/>
                  </a:lnTo>
                  <a:lnTo>
                    <a:pt x="0" y="30"/>
                  </a:lnTo>
                  <a:lnTo>
                    <a:pt x="47" y="3"/>
                  </a:lnTo>
                  <a:lnTo>
                    <a:pt x="61" y="0"/>
                  </a:lnTo>
                  <a:lnTo>
                    <a:pt x="213" y="7"/>
                  </a:lnTo>
                  <a:lnTo>
                    <a:pt x="276" y="28"/>
                  </a:lnTo>
                  <a:lnTo>
                    <a:pt x="355" y="47"/>
                  </a:lnTo>
                  <a:lnTo>
                    <a:pt x="482" y="134"/>
                  </a:lnTo>
                  <a:lnTo>
                    <a:pt x="550" y="204"/>
                  </a:lnTo>
                  <a:lnTo>
                    <a:pt x="550" y="230"/>
                  </a:lnTo>
                  <a:lnTo>
                    <a:pt x="547" y="237"/>
                  </a:lnTo>
                  <a:lnTo>
                    <a:pt x="541" y="225"/>
                  </a:lnTo>
                  <a:lnTo>
                    <a:pt x="383" y="118"/>
                  </a:lnTo>
                  <a:lnTo>
                    <a:pt x="105" y="56"/>
                  </a:lnTo>
                  <a:close/>
                </a:path>
              </a:pathLst>
            </a:custGeom>
            <a:solidFill>
              <a:schemeClr val="folHlink"/>
            </a:solidFill>
            <a:ln w="9525">
              <a:noFill/>
              <a:round/>
              <a:headEnd/>
              <a:tailEnd/>
            </a:ln>
          </p:spPr>
          <p:txBody>
            <a:bodyPr/>
            <a:lstStyle/>
            <a:p>
              <a:endParaRPr lang="en-US"/>
            </a:p>
          </p:txBody>
        </p:sp>
        <p:sp>
          <p:nvSpPr>
            <p:cNvPr id="33956" name="Freeform 164"/>
            <p:cNvSpPr>
              <a:spLocks/>
            </p:cNvSpPr>
            <p:nvPr/>
          </p:nvSpPr>
          <p:spPr bwMode="auto">
            <a:xfrm>
              <a:off x="3244" y="1417"/>
              <a:ext cx="265" cy="60"/>
            </a:xfrm>
            <a:custGeom>
              <a:avLst/>
              <a:gdLst/>
              <a:ahLst/>
              <a:cxnLst>
                <a:cxn ang="0">
                  <a:pos x="242" y="44"/>
                </a:cxn>
                <a:cxn ang="0">
                  <a:pos x="265" y="60"/>
                </a:cxn>
                <a:cxn ang="0">
                  <a:pos x="9" y="4"/>
                </a:cxn>
                <a:cxn ang="0">
                  <a:pos x="0" y="0"/>
                </a:cxn>
                <a:cxn ang="0">
                  <a:pos x="107" y="5"/>
                </a:cxn>
                <a:cxn ang="0">
                  <a:pos x="167" y="25"/>
                </a:cxn>
                <a:cxn ang="0">
                  <a:pos x="242" y="44"/>
                </a:cxn>
              </a:cxnLst>
              <a:rect l="0" t="0" r="r" b="b"/>
              <a:pathLst>
                <a:path w="265" h="60">
                  <a:moveTo>
                    <a:pt x="242" y="44"/>
                  </a:moveTo>
                  <a:lnTo>
                    <a:pt x="265" y="60"/>
                  </a:lnTo>
                  <a:lnTo>
                    <a:pt x="9" y="4"/>
                  </a:lnTo>
                  <a:lnTo>
                    <a:pt x="0" y="0"/>
                  </a:lnTo>
                  <a:lnTo>
                    <a:pt x="107" y="5"/>
                  </a:lnTo>
                  <a:lnTo>
                    <a:pt x="167" y="25"/>
                  </a:lnTo>
                  <a:lnTo>
                    <a:pt x="242" y="44"/>
                  </a:lnTo>
                  <a:close/>
                </a:path>
              </a:pathLst>
            </a:custGeom>
            <a:solidFill>
              <a:schemeClr val="folHlink"/>
            </a:solidFill>
            <a:ln w="9525">
              <a:noFill/>
              <a:round/>
              <a:headEnd/>
              <a:tailEnd/>
            </a:ln>
          </p:spPr>
          <p:txBody>
            <a:bodyPr/>
            <a:lstStyle/>
            <a:p>
              <a:endParaRPr lang="en-US"/>
            </a:p>
          </p:txBody>
        </p:sp>
        <p:sp>
          <p:nvSpPr>
            <p:cNvPr id="33957" name="Freeform 165"/>
            <p:cNvSpPr>
              <a:spLocks/>
            </p:cNvSpPr>
            <p:nvPr/>
          </p:nvSpPr>
          <p:spPr bwMode="auto">
            <a:xfrm>
              <a:off x="2454" y="1438"/>
              <a:ext cx="605" cy="475"/>
            </a:xfrm>
            <a:custGeom>
              <a:avLst/>
              <a:gdLst/>
              <a:ahLst/>
              <a:cxnLst>
                <a:cxn ang="0">
                  <a:pos x="533" y="51"/>
                </a:cxn>
                <a:cxn ang="0">
                  <a:pos x="605" y="132"/>
                </a:cxn>
                <a:cxn ang="0">
                  <a:pos x="510" y="366"/>
                </a:cxn>
                <a:cxn ang="0">
                  <a:pos x="482" y="475"/>
                </a:cxn>
                <a:cxn ang="0">
                  <a:pos x="366" y="403"/>
                </a:cxn>
                <a:cxn ang="0">
                  <a:pos x="195" y="352"/>
                </a:cxn>
                <a:cxn ang="0">
                  <a:pos x="58" y="336"/>
                </a:cxn>
                <a:cxn ang="0">
                  <a:pos x="37" y="315"/>
                </a:cxn>
                <a:cxn ang="0">
                  <a:pos x="28" y="176"/>
                </a:cxn>
                <a:cxn ang="0">
                  <a:pos x="0" y="102"/>
                </a:cxn>
                <a:cxn ang="0">
                  <a:pos x="116" y="23"/>
                </a:cxn>
                <a:cxn ang="0">
                  <a:pos x="299" y="0"/>
                </a:cxn>
                <a:cxn ang="0">
                  <a:pos x="436" y="7"/>
                </a:cxn>
                <a:cxn ang="0">
                  <a:pos x="533" y="51"/>
                </a:cxn>
              </a:cxnLst>
              <a:rect l="0" t="0" r="r" b="b"/>
              <a:pathLst>
                <a:path w="605" h="475">
                  <a:moveTo>
                    <a:pt x="533" y="51"/>
                  </a:moveTo>
                  <a:lnTo>
                    <a:pt x="605" y="132"/>
                  </a:lnTo>
                  <a:lnTo>
                    <a:pt x="510" y="366"/>
                  </a:lnTo>
                  <a:lnTo>
                    <a:pt x="482" y="475"/>
                  </a:lnTo>
                  <a:lnTo>
                    <a:pt x="366" y="403"/>
                  </a:lnTo>
                  <a:lnTo>
                    <a:pt x="195" y="352"/>
                  </a:lnTo>
                  <a:lnTo>
                    <a:pt x="58" y="336"/>
                  </a:lnTo>
                  <a:lnTo>
                    <a:pt x="37" y="315"/>
                  </a:lnTo>
                  <a:lnTo>
                    <a:pt x="28" y="176"/>
                  </a:lnTo>
                  <a:lnTo>
                    <a:pt x="0" y="102"/>
                  </a:lnTo>
                  <a:lnTo>
                    <a:pt x="116" y="23"/>
                  </a:lnTo>
                  <a:lnTo>
                    <a:pt x="299" y="0"/>
                  </a:lnTo>
                  <a:lnTo>
                    <a:pt x="436" y="7"/>
                  </a:lnTo>
                  <a:lnTo>
                    <a:pt x="533" y="51"/>
                  </a:lnTo>
                  <a:close/>
                </a:path>
              </a:pathLst>
            </a:custGeom>
            <a:solidFill>
              <a:schemeClr val="folHlink"/>
            </a:solidFill>
            <a:ln w="9525">
              <a:noFill/>
              <a:round/>
              <a:headEnd/>
              <a:tailEnd/>
            </a:ln>
          </p:spPr>
          <p:txBody>
            <a:bodyPr/>
            <a:lstStyle/>
            <a:p>
              <a:endParaRPr lang="en-US"/>
            </a:p>
          </p:txBody>
        </p:sp>
        <p:sp>
          <p:nvSpPr>
            <p:cNvPr id="33958" name="Freeform 166"/>
            <p:cNvSpPr>
              <a:spLocks/>
            </p:cNvSpPr>
            <p:nvPr/>
          </p:nvSpPr>
          <p:spPr bwMode="auto">
            <a:xfrm>
              <a:off x="2505" y="1480"/>
              <a:ext cx="505" cy="366"/>
            </a:xfrm>
            <a:custGeom>
              <a:avLst/>
              <a:gdLst/>
              <a:ahLst/>
              <a:cxnLst>
                <a:cxn ang="0">
                  <a:pos x="419" y="310"/>
                </a:cxn>
                <a:cxn ang="0">
                  <a:pos x="405" y="366"/>
                </a:cxn>
                <a:cxn ang="0">
                  <a:pos x="332" y="322"/>
                </a:cxn>
                <a:cxn ang="0">
                  <a:pos x="153" y="268"/>
                </a:cxn>
                <a:cxn ang="0">
                  <a:pos x="26" y="254"/>
                </a:cxn>
                <a:cxn ang="0">
                  <a:pos x="19" y="125"/>
                </a:cxn>
                <a:cxn ang="0">
                  <a:pos x="0" y="76"/>
                </a:cxn>
                <a:cxn ang="0">
                  <a:pos x="81" y="21"/>
                </a:cxn>
                <a:cxn ang="0">
                  <a:pos x="248" y="0"/>
                </a:cxn>
                <a:cxn ang="0">
                  <a:pos x="376" y="7"/>
                </a:cxn>
                <a:cxn ang="0">
                  <a:pos x="456" y="44"/>
                </a:cxn>
                <a:cxn ang="0">
                  <a:pos x="505" y="99"/>
                </a:cxn>
                <a:cxn ang="0">
                  <a:pos x="419" y="310"/>
                </a:cxn>
              </a:cxnLst>
              <a:rect l="0" t="0" r="r" b="b"/>
              <a:pathLst>
                <a:path w="505" h="366">
                  <a:moveTo>
                    <a:pt x="419" y="310"/>
                  </a:moveTo>
                  <a:lnTo>
                    <a:pt x="405" y="366"/>
                  </a:lnTo>
                  <a:lnTo>
                    <a:pt x="332" y="322"/>
                  </a:lnTo>
                  <a:lnTo>
                    <a:pt x="153" y="268"/>
                  </a:lnTo>
                  <a:lnTo>
                    <a:pt x="26" y="254"/>
                  </a:lnTo>
                  <a:lnTo>
                    <a:pt x="19" y="125"/>
                  </a:lnTo>
                  <a:lnTo>
                    <a:pt x="0" y="76"/>
                  </a:lnTo>
                  <a:lnTo>
                    <a:pt x="81" y="21"/>
                  </a:lnTo>
                  <a:lnTo>
                    <a:pt x="248" y="0"/>
                  </a:lnTo>
                  <a:lnTo>
                    <a:pt x="376" y="7"/>
                  </a:lnTo>
                  <a:lnTo>
                    <a:pt x="456" y="44"/>
                  </a:lnTo>
                  <a:lnTo>
                    <a:pt x="505" y="99"/>
                  </a:lnTo>
                  <a:lnTo>
                    <a:pt x="419" y="310"/>
                  </a:lnTo>
                  <a:close/>
                </a:path>
              </a:pathLst>
            </a:custGeom>
            <a:solidFill>
              <a:schemeClr val="folHlink"/>
            </a:solidFill>
            <a:ln w="9525">
              <a:noFill/>
              <a:round/>
              <a:headEnd/>
              <a:tailEnd/>
            </a:ln>
          </p:spPr>
          <p:txBody>
            <a:bodyPr/>
            <a:lstStyle/>
            <a:p>
              <a:endParaRPr lang="en-US"/>
            </a:p>
          </p:txBody>
        </p:sp>
        <p:sp>
          <p:nvSpPr>
            <p:cNvPr id="33959" name="Freeform 167"/>
            <p:cNvSpPr>
              <a:spLocks/>
            </p:cNvSpPr>
            <p:nvPr/>
          </p:nvSpPr>
          <p:spPr bwMode="auto">
            <a:xfrm>
              <a:off x="2558" y="1523"/>
              <a:ext cx="403" cy="258"/>
            </a:xfrm>
            <a:custGeom>
              <a:avLst/>
              <a:gdLst/>
              <a:ahLst/>
              <a:cxnLst>
                <a:cxn ang="0">
                  <a:pos x="109" y="182"/>
                </a:cxn>
                <a:cxn ang="0">
                  <a:pos x="14" y="174"/>
                </a:cxn>
                <a:cxn ang="0">
                  <a:pos x="9" y="72"/>
                </a:cxn>
                <a:cxn ang="0">
                  <a:pos x="0" y="49"/>
                </a:cxn>
                <a:cxn ang="0">
                  <a:pos x="44" y="19"/>
                </a:cxn>
                <a:cxn ang="0">
                  <a:pos x="197" y="0"/>
                </a:cxn>
                <a:cxn ang="0">
                  <a:pos x="313" y="7"/>
                </a:cxn>
                <a:cxn ang="0">
                  <a:pos x="378" y="36"/>
                </a:cxn>
                <a:cxn ang="0">
                  <a:pos x="403" y="65"/>
                </a:cxn>
                <a:cxn ang="0">
                  <a:pos x="325" y="258"/>
                </a:cxn>
                <a:cxn ang="0">
                  <a:pos x="297" y="239"/>
                </a:cxn>
                <a:cxn ang="0">
                  <a:pos x="109" y="182"/>
                </a:cxn>
              </a:cxnLst>
              <a:rect l="0" t="0" r="r" b="b"/>
              <a:pathLst>
                <a:path w="403" h="258">
                  <a:moveTo>
                    <a:pt x="109" y="182"/>
                  </a:moveTo>
                  <a:lnTo>
                    <a:pt x="14" y="174"/>
                  </a:lnTo>
                  <a:lnTo>
                    <a:pt x="9" y="72"/>
                  </a:lnTo>
                  <a:lnTo>
                    <a:pt x="0" y="49"/>
                  </a:lnTo>
                  <a:lnTo>
                    <a:pt x="44" y="19"/>
                  </a:lnTo>
                  <a:lnTo>
                    <a:pt x="197" y="0"/>
                  </a:lnTo>
                  <a:lnTo>
                    <a:pt x="313" y="7"/>
                  </a:lnTo>
                  <a:lnTo>
                    <a:pt x="378" y="36"/>
                  </a:lnTo>
                  <a:lnTo>
                    <a:pt x="403" y="65"/>
                  </a:lnTo>
                  <a:lnTo>
                    <a:pt x="325" y="258"/>
                  </a:lnTo>
                  <a:lnTo>
                    <a:pt x="297" y="239"/>
                  </a:lnTo>
                  <a:lnTo>
                    <a:pt x="109" y="182"/>
                  </a:lnTo>
                  <a:close/>
                </a:path>
              </a:pathLst>
            </a:custGeom>
            <a:solidFill>
              <a:schemeClr val="folHlink"/>
            </a:solidFill>
            <a:ln w="9525">
              <a:noFill/>
              <a:round/>
              <a:headEnd/>
              <a:tailEnd/>
            </a:ln>
          </p:spPr>
          <p:txBody>
            <a:bodyPr/>
            <a:lstStyle/>
            <a:p>
              <a:endParaRPr lang="en-US"/>
            </a:p>
          </p:txBody>
        </p:sp>
        <p:sp>
          <p:nvSpPr>
            <p:cNvPr id="33960" name="Freeform 168"/>
            <p:cNvSpPr>
              <a:spLocks/>
            </p:cNvSpPr>
            <p:nvPr/>
          </p:nvSpPr>
          <p:spPr bwMode="auto">
            <a:xfrm>
              <a:off x="2609" y="1565"/>
              <a:ext cx="302" cy="156"/>
            </a:xfrm>
            <a:custGeom>
              <a:avLst/>
              <a:gdLst/>
              <a:ahLst/>
              <a:cxnLst>
                <a:cxn ang="0">
                  <a:pos x="251" y="7"/>
                </a:cxn>
                <a:cxn ang="0">
                  <a:pos x="301" y="28"/>
                </a:cxn>
                <a:cxn ang="0">
                  <a:pos x="302" y="31"/>
                </a:cxn>
                <a:cxn ang="0">
                  <a:pos x="253" y="156"/>
                </a:cxn>
                <a:cxn ang="0">
                  <a:pos x="67" y="100"/>
                </a:cxn>
                <a:cxn ang="0">
                  <a:pos x="3" y="93"/>
                </a:cxn>
                <a:cxn ang="0">
                  <a:pos x="0" y="23"/>
                </a:cxn>
                <a:cxn ang="0">
                  <a:pos x="7" y="17"/>
                </a:cxn>
                <a:cxn ang="0">
                  <a:pos x="148" y="0"/>
                </a:cxn>
                <a:cxn ang="0">
                  <a:pos x="251" y="7"/>
                </a:cxn>
              </a:cxnLst>
              <a:rect l="0" t="0" r="r" b="b"/>
              <a:pathLst>
                <a:path w="302" h="156">
                  <a:moveTo>
                    <a:pt x="251" y="7"/>
                  </a:moveTo>
                  <a:lnTo>
                    <a:pt x="301" y="28"/>
                  </a:lnTo>
                  <a:lnTo>
                    <a:pt x="302" y="31"/>
                  </a:lnTo>
                  <a:lnTo>
                    <a:pt x="253" y="156"/>
                  </a:lnTo>
                  <a:lnTo>
                    <a:pt x="67" y="100"/>
                  </a:lnTo>
                  <a:lnTo>
                    <a:pt x="3" y="93"/>
                  </a:lnTo>
                  <a:lnTo>
                    <a:pt x="0" y="23"/>
                  </a:lnTo>
                  <a:lnTo>
                    <a:pt x="7" y="17"/>
                  </a:lnTo>
                  <a:lnTo>
                    <a:pt x="148" y="0"/>
                  </a:lnTo>
                  <a:lnTo>
                    <a:pt x="251" y="7"/>
                  </a:lnTo>
                  <a:close/>
                </a:path>
              </a:pathLst>
            </a:custGeom>
            <a:solidFill>
              <a:schemeClr val="folHlink"/>
            </a:solidFill>
            <a:ln w="9525">
              <a:noFill/>
              <a:round/>
              <a:headEnd/>
              <a:tailEnd/>
            </a:ln>
          </p:spPr>
          <p:txBody>
            <a:bodyPr/>
            <a:lstStyle/>
            <a:p>
              <a:endParaRPr lang="en-US"/>
            </a:p>
          </p:txBody>
        </p:sp>
        <p:sp>
          <p:nvSpPr>
            <p:cNvPr id="33961" name="Freeform 169"/>
            <p:cNvSpPr>
              <a:spLocks/>
            </p:cNvSpPr>
            <p:nvPr/>
          </p:nvSpPr>
          <p:spPr bwMode="auto">
            <a:xfrm>
              <a:off x="1965" y="1445"/>
              <a:ext cx="429" cy="308"/>
            </a:xfrm>
            <a:custGeom>
              <a:avLst/>
              <a:gdLst/>
              <a:ahLst/>
              <a:cxnLst>
                <a:cxn ang="0">
                  <a:pos x="429" y="60"/>
                </a:cxn>
                <a:cxn ang="0">
                  <a:pos x="429" y="74"/>
                </a:cxn>
                <a:cxn ang="0">
                  <a:pos x="306" y="111"/>
                </a:cxn>
                <a:cxn ang="0">
                  <a:pos x="190" y="162"/>
                </a:cxn>
                <a:cxn ang="0">
                  <a:pos x="95" y="234"/>
                </a:cxn>
                <a:cxn ang="0">
                  <a:pos x="58" y="285"/>
                </a:cxn>
                <a:cxn ang="0">
                  <a:pos x="51" y="285"/>
                </a:cxn>
                <a:cxn ang="0">
                  <a:pos x="30" y="308"/>
                </a:cxn>
                <a:cxn ang="0">
                  <a:pos x="0" y="285"/>
                </a:cxn>
                <a:cxn ang="0">
                  <a:pos x="30" y="206"/>
                </a:cxn>
                <a:cxn ang="0">
                  <a:pos x="139" y="111"/>
                </a:cxn>
                <a:cxn ang="0">
                  <a:pos x="313" y="9"/>
                </a:cxn>
                <a:cxn ang="0">
                  <a:pos x="336" y="0"/>
                </a:cxn>
                <a:cxn ang="0">
                  <a:pos x="394" y="0"/>
                </a:cxn>
                <a:cxn ang="0">
                  <a:pos x="429" y="60"/>
                </a:cxn>
              </a:cxnLst>
              <a:rect l="0" t="0" r="r" b="b"/>
              <a:pathLst>
                <a:path w="429" h="308">
                  <a:moveTo>
                    <a:pt x="429" y="60"/>
                  </a:moveTo>
                  <a:lnTo>
                    <a:pt x="429" y="74"/>
                  </a:lnTo>
                  <a:lnTo>
                    <a:pt x="306" y="111"/>
                  </a:lnTo>
                  <a:lnTo>
                    <a:pt x="190" y="162"/>
                  </a:lnTo>
                  <a:lnTo>
                    <a:pt x="95" y="234"/>
                  </a:lnTo>
                  <a:lnTo>
                    <a:pt x="58" y="285"/>
                  </a:lnTo>
                  <a:lnTo>
                    <a:pt x="51" y="285"/>
                  </a:lnTo>
                  <a:lnTo>
                    <a:pt x="30" y="308"/>
                  </a:lnTo>
                  <a:lnTo>
                    <a:pt x="0" y="285"/>
                  </a:lnTo>
                  <a:lnTo>
                    <a:pt x="30" y="206"/>
                  </a:lnTo>
                  <a:lnTo>
                    <a:pt x="139" y="111"/>
                  </a:lnTo>
                  <a:lnTo>
                    <a:pt x="313" y="9"/>
                  </a:lnTo>
                  <a:lnTo>
                    <a:pt x="336" y="0"/>
                  </a:lnTo>
                  <a:lnTo>
                    <a:pt x="394" y="0"/>
                  </a:lnTo>
                  <a:lnTo>
                    <a:pt x="429" y="60"/>
                  </a:lnTo>
                  <a:close/>
                </a:path>
              </a:pathLst>
            </a:custGeom>
            <a:solidFill>
              <a:schemeClr val="folHlink"/>
            </a:solidFill>
            <a:ln w="9525">
              <a:noFill/>
              <a:round/>
              <a:headEnd/>
              <a:tailEnd/>
            </a:ln>
          </p:spPr>
          <p:txBody>
            <a:bodyPr/>
            <a:lstStyle/>
            <a:p>
              <a:endParaRPr lang="en-US"/>
            </a:p>
          </p:txBody>
        </p:sp>
        <p:sp>
          <p:nvSpPr>
            <p:cNvPr id="33962" name="Freeform 170"/>
            <p:cNvSpPr>
              <a:spLocks/>
            </p:cNvSpPr>
            <p:nvPr/>
          </p:nvSpPr>
          <p:spPr bwMode="auto">
            <a:xfrm>
              <a:off x="1984" y="1461"/>
              <a:ext cx="394" cy="271"/>
            </a:xfrm>
            <a:custGeom>
              <a:avLst/>
              <a:gdLst/>
              <a:ahLst/>
              <a:cxnLst>
                <a:cxn ang="0">
                  <a:pos x="64" y="207"/>
                </a:cxn>
                <a:cxn ang="0">
                  <a:pos x="30" y="253"/>
                </a:cxn>
                <a:cxn ang="0">
                  <a:pos x="27" y="253"/>
                </a:cxn>
                <a:cxn ang="0">
                  <a:pos x="9" y="271"/>
                </a:cxn>
                <a:cxn ang="0">
                  <a:pos x="0" y="264"/>
                </a:cxn>
                <a:cxn ang="0">
                  <a:pos x="23" y="199"/>
                </a:cxn>
                <a:cxn ang="0">
                  <a:pos x="129" y="107"/>
                </a:cxn>
                <a:cxn ang="0">
                  <a:pos x="301" y="7"/>
                </a:cxn>
                <a:cxn ang="0">
                  <a:pos x="319" y="0"/>
                </a:cxn>
                <a:cxn ang="0">
                  <a:pos x="366" y="0"/>
                </a:cxn>
                <a:cxn ang="0">
                  <a:pos x="394" y="47"/>
                </a:cxn>
                <a:cxn ang="0">
                  <a:pos x="282" y="81"/>
                </a:cxn>
                <a:cxn ang="0">
                  <a:pos x="164" y="132"/>
                </a:cxn>
                <a:cxn ang="0">
                  <a:pos x="64" y="207"/>
                </a:cxn>
              </a:cxnLst>
              <a:rect l="0" t="0" r="r" b="b"/>
              <a:pathLst>
                <a:path w="394" h="271">
                  <a:moveTo>
                    <a:pt x="64" y="207"/>
                  </a:moveTo>
                  <a:lnTo>
                    <a:pt x="30" y="253"/>
                  </a:lnTo>
                  <a:lnTo>
                    <a:pt x="27" y="253"/>
                  </a:lnTo>
                  <a:lnTo>
                    <a:pt x="9" y="271"/>
                  </a:lnTo>
                  <a:lnTo>
                    <a:pt x="0" y="264"/>
                  </a:lnTo>
                  <a:lnTo>
                    <a:pt x="23" y="199"/>
                  </a:lnTo>
                  <a:lnTo>
                    <a:pt x="129" y="107"/>
                  </a:lnTo>
                  <a:lnTo>
                    <a:pt x="301" y="7"/>
                  </a:lnTo>
                  <a:lnTo>
                    <a:pt x="319" y="0"/>
                  </a:lnTo>
                  <a:lnTo>
                    <a:pt x="366" y="0"/>
                  </a:lnTo>
                  <a:lnTo>
                    <a:pt x="394" y="47"/>
                  </a:lnTo>
                  <a:lnTo>
                    <a:pt x="282" y="81"/>
                  </a:lnTo>
                  <a:lnTo>
                    <a:pt x="164" y="132"/>
                  </a:lnTo>
                  <a:lnTo>
                    <a:pt x="64" y="207"/>
                  </a:lnTo>
                  <a:close/>
                </a:path>
              </a:pathLst>
            </a:custGeom>
            <a:solidFill>
              <a:schemeClr val="folHlink"/>
            </a:solidFill>
            <a:ln w="9525">
              <a:noFill/>
              <a:round/>
              <a:headEnd/>
              <a:tailEnd/>
            </a:ln>
          </p:spPr>
          <p:txBody>
            <a:bodyPr/>
            <a:lstStyle/>
            <a:p>
              <a:endParaRPr lang="en-US"/>
            </a:p>
          </p:txBody>
        </p:sp>
        <p:sp>
          <p:nvSpPr>
            <p:cNvPr id="33963" name="Freeform 171"/>
            <p:cNvSpPr>
              <a:spLocks/>
            </p:cNvSpPr>
            <p:nvPr/>
          </p:nvSpPr>
          <p:spPr bwMode="auto">
            <a:xfrm>
              <a:off x="2014" y="1477"/>
              <a:ext cx="340" cy="211"/>
            </a:xfrm>
            <a:custGeom>
              <a:avLst/>
              <a:gdLst/>
              <a:ahLst/>
              <a:cxnLst>
                <a:cxn ang="0">
                  <a:pos x="292" y="0"/>
                </a:cxn>
                <a:cxn ang="0">
                  <a:pos x="327" y="0"/>
                </a:cxn>
                <a:cxn ang="0">
                  <a:pos x="340" y="21"/>
                </a:cxn>
                <a:cxn ang="0">
                  <a:pos x="247" y="49"/>
                </a:cxn>
                <a:cxn ang="0">
                  <a:pos x="125" y="102"/>
                </a:cxn>
                <a:cxn ang="0">
                  <a:pos x="23" y="179"/>
                </a:cxn>
                <a:cxn ang="0">
                  <a:pos x="0" y="211"/>
                </a:cxn>
                <a:cxn ang="0">
                  <a:pos x="7" y="191"/>
                </a:cxn>
                <a:cxn ang="0">
                  <a:pos x="109" y="105"/>
                </a:cxn>
                <a:cxn ang="0">
                  <a:pos x="278" y="5"/>
                </a:cxn>
                <a:cxn ang="0">
                  <a:pos x="292" y="0"/>
                </a:cxn>
              </a:cxnLst>
              <a:rect l="0" t="0" r="r" b="b"/>
              <a:pathLst>
                <a:path w="340" h="211">
                  <a:moveTo>
                    <a:pt x="292" y="0"/>
                  </a:moveTo>
                  <a:lnTo>
                    <a:pt x="327" y="0"/>
                  </a:lnTo>
                  <a:lnTo>
                    <a:pt x="340" y="21"/>
                  </a:lnTo>
                  <a:lnTo>
                    <a:pt x="247" y="49"/>
                  </a:lnTo>
                  <a:lnTo>
                    <a:pt x="125" y="102"/>
                  </a:lnTo>
                  <a:lnTo>
                    <a:pt x="23" y="179"/>
                  </a:lnTo>
                  <a:lnTo>
                    <a:pt x="0" y="211"/>
                  </a:lnTo>
                  <a:lnTo>
                    <a:pt x="7" y="191"/>
                  </a:lnTo>
                  <a:lnTo>
                    <a:pt x="109" y="105"/>
                  </a:lnTo>
                  <a:lnTo>
                    <a:pt x="278" y="5"/>
                  </a:lnTo>
                  <a:lnTo>
                    <a:pt x="292" y="0"/>
                  </a:lnTo>
                  <a:close/>
                </a:path>
              </a:pathLst>
            </a:custGeom>
            <a:solidFill>
              <a:schemeClr val="folHlink"/>
            </a:solidFill>
            <a:ln w="9525">
              <a:noFill/>
              <a:round/>
              <a:headEnd/>
              <a:tailEnd/>
            </a:ln>
          </p:spPr>
          <p:txBody>
            <a:bodyPr/>
            <a:lstStyle/>
            <a:p>
              <a:endParaRPr lang="en-US"/>
            </a:p>
          </p:txBody>
        </p:sp>
        <p:sp>
          <p:nvSpPr>
            <p:cNvPr id="33964" name="Freeform 172"/>
            <p:cNvSpPr>
              <a:spLocks/>
            </p:cNvSpPr>
            <p:nvPr/>
          </p:nvSpPr>
          <p:spPr bwMode="auto">
            <a:xfrm>
              <a:off x="2294" y="1493"/>
              <a:ext cx="21" cy="7"/>
            </a:xfrm>
            <a:custGeom>
              <a:avLst/>
              <a:gdLst/>
              <a:ahLst/>
              <a:cxnLst>
                <a:cxn ang="0">
                  <a:pos x="0" y="7"/>
                </a:cxn>
                <a:cxn ang="0">
                  <a:pos x="5" y="5"/>
                </a:cxn>
                <a:cxn ang="0">
                  <a:pos x="14" y="0"/>
                </a:cxn>
                <a:cxn ang="0">
                  <a:pos x="21" y="0"/>
                </a:cxn>
                <a:cxn ang="0">
                  <a:pos x="0" y="7"/>
                </a:cxn>
              </a:cxnLst>
              <a:rect l="0" t="0" r="r" b="b"/>
              <a:pathLst>
                <a:path w="21" h="7">
                  <a:moveTo>
                    <a:pt x="0" y="7"/>
                  </a:moveTo>
                  <a:lnTo>
                    <a:pt x="5" y="5"/>
                  </a:lnTo>
                  <a:lnTo>
                    <a:pt x="14" y="0"/>
                  </a:lnTo>
                  <a:lnTo>
                    <a:pt x="21" y="0"/>
                  </a:lnTo>
                  <a:lnTo>
                    <a:pt x="0" y="7"/>
                  </a:lnTo>
                  <a:close/>
                </a:path>
              </a:pathLst>
            </a:custGeom>
            <a:solidFill>
              <a:schemeClr val="folHlink"/>
            </a:solidFill>
            <a:ln w="9525">
              <a:noFill/>
              <a:round/>
              <a:headEnd/>
              <a:tailEnd/>
            </a:ln>
          </p:spPr>
          <p:txBody>
            <a:bodyPr/>
            <a:lstStyle/>
            <a:p>
              <a:endParaRPr lang="en-US"/>
            </a:p>
          </p:txBody>
        </p:sp>
        <p:sp>
          <p:nvSpPr>
            <p:cNvPr id="33965" name="Freeform 173"/>
            <p:cNvSpPr>
              <a:spLocks/>
            </p:cNvSpPr>
            <p:nvPr/>
          </p:nvSpPr>
          <p:spPr bwMode="auto">
            <a:xfrm>
              <a:off x="2973" y="1519"/>
              <a:ext cx="691" cy="665"/>
            </a:xfrm>
            <a:custGeom>
              <a:avLst/>
              <a:gdLst/>
              <a:ahLst/>
              <a:cxnLst>
                <a:cxn ang="0">
                  <a:pos x="547" y="81"/>
                </a:cxn>
                <a:cxn ang="0">
                  <a:pos x="633" y="146"/>
                </a:cxn>
                <a:cxn ang="0">
                  <a:pos x="691" y="241"/>
                </a:cxn>
                <a:cxn ang="0">
                  <a:pos x="677" y="343"/>
                </a:cxn>
                <a:cxn ang="0">
                  <a:pos x="561" y="531"/>
                </a:cxn>
                <a:cxn ang="0">
                  <a:pos x="487" y="582"/>
                </a:cxn>
                <a:cxn ang="0">
                  <a:pos x="429" y="614"/>
                </a:cxn>
                <a:cxn ang="0">
                  <a:pos x="392" y="665"/>
                </a:cxn>
                <a:cxn ang="0">
                  <a:pos x="283" y="591"/>
                </a:cxn>
                <a:cxn ang="0">
                  <a:pos x="158" y="475"/>
                </a:cxn>
                <a:cxn ang="0">
                  <a:pos x="0" y="408"/>
                </a:cxn>
                <a:cxn ang="0">
                  <a:pos x="51" y="234"/>
                </a:cxn>
                <a:cxn ang="0">
                  <a:pos x="123" y="65"/>
                </a:cxn>
                <a:cxn ang="0">
                  <a:pos x="123" y="37"/>
                </a:cxn>
                <a:cxn ang="0">
                  <a:pos x="158" y="7"/>
                </a:cxn>
                <a:cxn ang="0">
                  <a:pos x="195" y="0"/>
                </a:cxn>
                <a:cxn ang="0">
                  <a:pos x="348" y="37"/>
                </a:cxn>
                <a:cxn ang="0">
                  <a:pos x="547" y="81"/>
                </a:cxn>
              </a:cxnLst>
              <a:rect l="0" t="0" r="r" b="b"/>
              <a:pathLst>
                <a:path w="691" h="665">
                  <a:moveTo>
                    <a:pt x="547" y="81"/>
                  </a:moveTo>
                  <a:lnTo>
                    <a:pt x="633" y="146"/>
                  </a:lnTo>
                  <a:lnTo>
                    <a:pt x="691" y="241"/>
                  </a:lnTo>
                  <a:lnTo>
                    <a:pt x="677" y="343"/>
                  </a:lnTo>
                  <a:lnTo>
                    <a:pt x="561" y="531"/>
                  </a:lnTo>
                  <a:lnTo>
                    <a:pt x="487" y="582"/>
                  </a:lnTo>
                  <a:lnTo>
                    <a:pt x="429" y="614"/>
                  </a:lnTo>
                  <a:lnTo>
                    <a:pt x="392" y="665"/>
                  </a:lnTo>
                  <a:lnTo>
                    <a:pt x="283" y="591"/>
                  </a:lnTo>
                  <a:lnTo>
                    <a:pt x="158" y="475"/>
                  </a:lnTo>
                  <a:lnTo>
                    <a:pt x="0" y="408"/>
                  </a:lnTo>
                  <a:lnTo>
                    <a:pt x="51" y="234"/>
                  </a:lnTo>
                  <a:lnTo>
                    <a:pt x="123" y="65"/>
                  </a:lnTo>
                  <a:lnTo>
                    <a:pt x="123" y="37"/>
                  </a:lnTo>
                  <a:lnTo>
                    <a:pt x="158" y="7"/>
                  </a:lnTo>
                  <a:lnTo>
                    <a:pt x="195" y="0"/>
                  </a:lnTo>
                  <a:lnTo>
                    <a:pt x="348" y="37"/>
                  </a:lnTo>
                  <a:lnTo>
                    <a:pt x="547" y="81"/>
                  </a:lnTo>
                  <a:close/>
                </a:path>
              </a:pathLst>
            </a:custGeom>
            <a:solidFill>
              <a:schemeClr val="folHlink"/>
            </a:solidFill>
            <a:ln w="9525">
              <a:noFill/>
              <a:round/>
              <a:headEnd/>
              <a:tailEnd/>
            </a:ln>
          </p:spPr>
          <p:txBody>
            <a:bodyPr/>
            <a:lstStyle/>
            <a:p>
              <a:endParaRPr lang="en-US"/>
            </a:p>
          </p:txBody>
        </p:sp>
        <p:sp>
          <p:nvSpPr>
            <p:cNvPr id="33966" name="Freeform 174"/>
            <p:cNvSpPr>
              <a:spLocks/>
            </p:cNvSpPr>
            <p:nvPr/>
          </p:nvSpPr>
          <p:spPr bwMode="auto">
            <a:xfrm>
              <a:off x="3036" y="1574"/>
              <a:ext cx="574" cy="536"/>
            </a:xfrm>
            <a:custGeom>
              <a:avLst/>
              <a:gdLst/>
              <a:ahLst/>
              <a:cxnLst>
                <a:cxn ang="0">
                  <a:pos x="574" y="198"/>
                </a:cxn>
                <a:cxn ang="0">
                  <a:pos x="563" y="270"/>
                </a:cxn>
                <a:cxn ang="0">
                  <a:pos x="459" y="439"/>
                </a:cxn>
                <a:cxn ang="0">
                  <a:pos x="398" y="483"/>
                </a:cxn>
                <a:cxn ang="0">
                  <a:pos x="331" y="517"/>
                </a:cxn>
                <a:cxn ang="0">
                  <a:pos x="317" y="536"/>
                </a:cxn>
                <a:cxn ang="0">
                  <a:pos x="253" y="494"/>
                </a:cxn>
                <a:cxn ang="0">
                  <a:pos x="125" y="374"/>
                </a:cxn>
                <a:cxn ang="0">
                  <a:pos x="0" y="323"/>
                </a:cxn>
                <a:cxn ang="0">
                  <a:pos x="37" y="196"/>
                </a:cxn>
                <a:cxn ang="0">
                  <a:pos x="113" y="22"/>
                </a:cxn>
                <a:cxn ang="0">
                  <a:pos x="113" y="7"/>
                </a:cxn>
                <a:cxn ang="0">
                  <a:pos x="118" y="1"/>
                </a:cxn>
                <a:cxn ang="0">
                  <a:pos x="130" y="0"/>
                </a:cxn>
                <a:cxn ang="0">
                  <a:pos x="275" y="33"/>
                </a:cxn>
                <a:cxn ang="0">
                  <a:pos x="461" y="73"/>
                </a:cxn>
                <a:cxn ang="0">
                  <a:pos x="530" y="126"/>
                </a:cxn>
                <a:cxn ang="0">
                  <a:pos x="574" y="198"/>
                </a:cxn>
              </a:cxnLst>
              <a:rect l="0" t="0" r="r" b="b"/>
              <a:pathLst>
                <a:path w="574" h="536">
                  <a:moveTo>
                    <a:pt x="574" y="198"/>
                  </a:moveTo>
                  <a:lnTo>
                    <a:pt x="563" y="270"/>
                  </a:lnTo>
                  <a:lnTo>
                    <a:pt x="459" y="439"/>
                  </a:lnTo>
                  <a:lnTo>
                    <a:pt x="398" y="483"/>
                  </a:lnTo>
                  <a:lnTo>
                    <a:pt x="331" y="517"/>
                  </a:lnTo>
                  <a:lnTo>
                    <a:pt x="317" y="536"/>
                  </a:lnTo>
                  <a:lnTo>
                    <a:pt x="253" y="494"/>
                  </a:lnTo>
                  <a:lnTo>
                    <a:pt x="125" y="374"/>
                  </a:lnTo>
                  <a:lnTo>
                    <a:pt x="0" y="323"/>
                  </a:lnTo>
                  <a:lnTo>
                    <a:pt x="37" y="196"/>
                  </a:lnTo>
                  <a:lnTo>
                    <a:pt x="113" y="22"/>
                  </a:lnTo>
                  <a:lnTo>
                    <a:pt x="113" y="7"/>
                  </a:lnTo>
                  <a:lnTo>
                    <a:pt x="118" y="1"/>
                  </a:lnTo>
                  <a:lnTo>
                    <a:pt x="130" y="0"/>
                  </a:lnTo>
                  <a:lnTo>
                    <a:pt x="275" y="33"/>
                  </a:lnTo>
                  <a:lnTo>
                    <a:pt x="461" y="73"/>
                  </a:lnTo>
                  <a:lnTo>
                    <a:pt x="530" y="126"/>
                  </a:lnTo>
                  <a:lnTo>
                    <a:pt x="574" y="198"/>
                  </a:lnTo>
                  <a:close/>
                </a:path>
              </a:pathLst>
            </a:custGeom>
            <a:solidFill>
              <a:schemeClr val="folHlink"/>
            </a:solidFill>
            <a:ln w="9525">
              <a:noFill/>
              <a:round/>
              <a:headEnd/>
              <a:tailEnd/>
            </a:ln>
          </p:spPr>
          <p:txBody>
            <a:bodyPr/>
            <a:lstStyle/>
            <a:p>
              <a:endParaRPr lang="en-US"/>
            </a:p>
          </p:txBody>
        </p:sp>
        <p:sp>
          <p:nvSpPr>
            <p:cNvPr id="33967" name="Freeform 175"/>
            <p:cNvSpPr>
              <a:spLocks/>
            </p:cNvSpPr>
            <p:nvPr/>
          </p:nvSpPr>
          <p:spPr bwMode="auto">
            <a:xfrm>
              <a:off x="3100" y="1633"/>
              <a:ext cx="455" cy="410"/>
            </a:xfrm>
            <a:custGeom>
              <a:avLst/>
              <a:gdLst/>
              <a:ahLst/>
              <a:cxnLst>
                <a:cxn ang="0">
                  <a:pos x="0" y="232"/>
                </a:cxn>
                <a:cxn ang="0">
                  <a:pos x="22" y="155"/>
                </a:cxn>
                <a:cxn ang="0">
                  <a:pos x="89" y="0"/>
                </a:cxn>
                <a:cxn ang="0">
                  <a:pos x="198" y="27"/>
                </a:cxn>
                <a:cxn ang="0">
                  <a:pos x="374" y="64"/>
                </a:cxn>
                <a:cxn ang="0">
                  <a:pos x="427" y="104"/>
                </a:cxn>
                <a:cxn ang="0">
                  <a:pos x="455" y="150"/>
                </a:cxn>
                <a:cxn ang="0">
                  <a:pos x="450" y="192"/>
                </a:cxn>
                <a:cxn ang="0">
                  <a:pos x="357" y="343"/>
                </a:cxn>
                <a:cxn ang="0">
                  <a:pos x="306" y="378"/>
                </a:cxn>
                <a:cxn ang="0">
                  <a:pos x="246" y="410"/>
                </a:cxn>
                <a:cxn ang="0">
                  <a:pos x="223" y="394"/>
                </a:cxn>
                <a:cxn ang="0">
                  <a:pos x="89" y="269"/>
                </a:cxn>
                <a:cxn ang="0">
                  <a:pos x="0" y="232"/>
                </a:cxn>
              </a:cxnLst>
              <a:rect l="0" t="0" r="r" b="b"/>
              <a:pathLst>
                <a:path w="455" h="410">
                  <a:moveTo>
                    <a:pt x="0" y="232"/>
                  </a:moveTo>
                  <a:lnTo>
                    <a:pt x="22" y="155"/>
                  </a:lnTo>
                  <a:lnTo>
                    <a:pt x="89" y="0"/>
                  </a:lnTo>
                  <a:lnTo>
                    <a:pt x="198" y="27"/>
                  </a:lnTo>
                  <a:lnTo>
                    <a:pt x="374" y="64"/>
                  </a:lnTo>
                  <a:lnTo>
                    <a:pt x="427" y="104"/>
                  </a:lnTo>
                  <a:lnTo>
                    <a:pt x="455" y="150"/>
                  </a:lnTo>
                  <a:lnTo>
                    <a:pt x="450" y="192"/>
                  </a:lnTo>
                  <a:lnTo>
                    <a:pt x="357" y="343"/>
                  </a:lnTo>
                  <a:lnTo>
                    <a:pt x="306" y="378"/>
                  </a:lnTo>
                  <a:lnTo>
                    <a:pt x="246" y="410"/>
                  </a:lnTo>
                  <a:lnTo>
                    <a:pt x="223" y="394"/>
                  </a:lnTo>
                  <a:lnTo>
                    <a:pt x="89" y="269"/>
                  </a:lnTo>
                  <a:lnTo>
                    <a:pt x="0" y="232"/>
                  </a:lnTo>
                  <a:close/>
                </a:path>
              </a:pathLst>
            </a:custGeom>
            <a:solidFill>
              <a:schemeClr val="folHlink"/>
            </a:solidFill>
            <a:ln w="9525">
              <a:noFill/>
              <a:round/>
              <a:headEnd/>
              <a:tailEnd/>
            </a:ln>
          </p:spPr>
          <p:txBody>
            <a:bodyPr/>
            <a:lstStyle/>
            <a:p>
              <a:endParaRPr lang="en-US"/>
            </a:p>
          </p:txBody>
        </p:sp>
        <p:sp>
          <p:nvSpPr>
            <p:cNvPr id="33968" name="Freeform 176"/>
            <p:cNvSpPr>
              <a:spLocks/>
            </p:cNvSpPr>
            <p:nvPr/>
          </p:nvSpPr>
          <p:spPr bwMode="auto">
            <a:xfrm>
              <a:off x="3165" y="1695"/>
              <a:ext cx="336" cy="285"/>
            </a:xfrm>
            <a:custGeom>
              <a:avLst/>
              <a:gdLst/>
              <a:ahLst/>
              <a:cxnLst>
                <a:cxn ang="0">
                  <a:pos x="121" y="16"/>
                </a:cxn>
                <a:cxn ang="0">
                  <a:pos x="286" y="51"/>
                </a:cxn>
                <a:cxn ang="0">
                  <a:pos x="321" y="77"/>
                </a:cxn>
                <a:cxn ang="0">
                  <a:pos x="336" y="100"/>
                </a:cxn>
                <a:cxn ang="0">
                  <a:pos x="334" y="112"/>
                </a:cxn>
                <a:cxn ang="0">
                  <a:pos x="251" y="244"/>
                </a:cxn>
                <a:cxn ang="0">
                  <a:pos x="214" y="271"/>
                </a:cxn>
                <a:cxn ang="0">
                  <a:pos x="184" y="285"/>
                </a:cxn>
                <a:cxn ang="0">
                  <a:pos x="54" y="163"/>
                </a:cxn>
                <a:cxn ang="0">
                  <a:pos x="0" y="141"/>
                </a:cxn>
                <a:cxn ang="0">
                  <a:pos x="8" y="111"/>
                </a:cxn>
                <a:cxn ang="0">
                  <a:pos x="56" y="0"/>
                </a:cxn>
                <a:cxn ang="0">
                  <a:pos x="121" y="16"/>
                </a:cxn>
              </a:cxnLst>
              <a:rect l="0" t="0" r="r" b="b"/>
              <a:pathLst>
                <a:path w="336" h="285">
                  <a:moveTo>
                    <a:pt x="121" y="16"/>
                  </a:moveTo>
                  <a:lnTo>
                    <a:pt x="286" y="51"/>
                  </a:lnTo>
                  <a:lnTo>
                    <a:pt x="321" y="77"/>
                  </a:lnTo>
                  <a:lnTo>
                    <a:pt x="336" y="100"/>
                  </a:lnTo>
                  <a:lnTo>
                    <a:pt x="334" y="112"/>
                  </a:lnTo>
                  <a:lnTo>
                    <a:pt x="251" y="244"/>
                  </a:lnTo>
                  <a:lnTo>
                    <a:pt x="214" y="271"/>
                  </a:lnTo>
                  <a:lnTo>
                    <a:pt x="184" y="285"/>
                  </a:lnTo>
                  <a:lnTo>
                    <a:pt x="54" y="163"/>
                  </a:lnTo>
                  <a:lnTo>
                    <a:pt x="0" y="141"/>
                  </a:lnTo>
                  <a:lnTo>
                    <a:pt x="8" y="111"/>
                  </a:lnTo>
                  <a:lnTo>
                    <a:pt x="56" y="0"/>
                  </a:lnTo>
                  <a:lnTo>
                    <a:pt x="121" y="16"/>
                  </a:lnTo>
                  <a:close/>
                </a:path>
              </a:pathLst>
            </a:custGeom>
            <a:solidFill>
              <a:schemeClr val="folHlink"/>
            </a:solidFill>
            <a:ln w="9525">
              <a:noFill/>
              <a:round/>
              <a:headEnd/>
              <a:tailEnd/>
            </a:ln>
          </p:spPr>
          <p:txBody>
            <a:bodyPr/>
            <a:lstStyle/>
            <a:p>
              <a:endParaRPr lang="en-US"/>
            </a:p>
          </p:txBody>
        </p:sp>
        <p:sp>
          <p:nvSpPr>
            <p:cNvPr id="33969" name="Freeform 177"/>
            <p:cNvSpPr>
              <a:spLocks/>
            </p:cNvSpPr>
            <p:nvPr/>
          </p:nvSpPr>
          <p:spPr bwMode="auto">
            <a:xfrm>
              <a:off x="3731" y="1540"/>
              <a:ext cx="371" cy="475"/>
            </a:xfrm>
            <a:custGeom>
              <a:avLst/>
              <a:gdLst/>
              <a:ahLst/>
              <a:cxnLst>
                <a:cxn ang="0">
                  <a:pos x="262" y="118"/>
                </a:cxn>
                <a:cxn ang="0">
                  <a:pos x="371" y="271"/>
                </a:cxn>
                <a:cxn ang="0">
                  <a:pos x="371" y="380"/>
                </a:cxn>
                <a:cxn ang="0">
                  <a:pos x="357" y="417"/>
                </a:cxn>
                <a:cxn ang="0">
                  <a:pos x="278" y="475"/>
                </a:cxn>
                <a:cxn ang="0">
                  <a:pos x="160" y="322"/>
                </a:cxn>
                <a:cxn ang="0">
                  <a:pos x="51" y="250"/>
                </a:cxn>
                <a:cxn ang="0">
                  <a:pos x="0" y="241"/>
                </a:cxn>
                <a:cxn ang="0">
                  <a:pos x="58" y="81"/>
                </a:cxn>
                <a:cxn ang="0">
                  <a:pos x="58" y="30"/>
                </a:cxn>
                <a:cxn ang="0">
                  <a:pos x="44" y="0"/>
                </a:cxn>
                <a:cxn ang="0">
                  <a:pos x="139" y="37"/>
                </a:cxn>
                <a:cxn ang="0">
                  <a:pos x="262" y="118"/>
                </a:cxn>
              </a:cxnLst>
              <a:rect l="0" t="0" r="r" b="b"/>
              <a:pathLst>
                <a:path w="371" h="475">
                  <a:moveTo>
                    <a:pt x="262" y="118"/>
                  </a:moveTo>
                  <a:lnTo>
                    <a:pt x="371" y="271"/>
                  </a:lnTo>
                  <a:lnTo>
                    <a:pt x="371" y="380"/>
                  </a:lnTo>
                  <a:lnTo>
                    <a:pt x="357" y="417"/>
                  </a:lnTo>
                  <a:lnTo>
                    <a:pt x="278" y="475"/>
                  </a:lnTo>
                  <a:lnTo>
                    <a:pt x="160" y="322"/>
                  </a:lnTo>
                  <a:lnTo>
                    <a:pt x="51" y="250"/>
                  </a:lnTo>
                  <a:lnTo>
                    <a:pt x="0" y="241"/>
                  </a:lnTo>
                  <a:lnTo>
                    <a:pt x="58" y="81"/>
                  </a:lnTo>
                  <a:lnTo>
                    <a:pt x="58" y="30"/>
                  </a:lnTo>
                  <a:lnTo>
                    <a:pt x="44" y="0"/>
                  </a:lnTo>
                  <a:lnTo>
                    <a:pt x="139" y="37"/>
                  </a:lnTo>
                  <a:lnTo>
                    <a:pt x="262" y="118"/>
                  </a:lnTo>
                  <a:close/>
                </a:path>
              </a:pathLst>
            </a:custGeom>
            <a:solidFill>
              <a:schemeClr val="folHlink"/>
            </a:solidFill>
            <a:ln w="9525">
              <a:noFill/>
              <a:round/>
              <a:headEnd/>
              <a:tailEnd/>
            </a:ln>
          </p:spPr>
          <p:txBody>
            <a:bodyPr/>
            <a:lstStyle/>
            <a:p>
              <a:endParaRPr lang="en-US"/>
            </a:p>
          </p:txBody>
        </p:sp>
        <p:sp>
          <p:nvSpPr>
            <p:cNvPr id="33970" name="Freeform 178"/>
            <p:cNvSpPr>
              <a:spLocks/>
            </p:cNvSpPr>
            <p:nvPr/>
          </p:nvSpPr>
          <p:spPr bwMode="auto">
            <a:xfrm>
              <a:off x="3766" y="1584"/>
              <a:ext cx="310" cy="394"/>
            </a:xfrm>
            <a:custGeom>
              <a:avLst/>
              <a:gdLst/>
              <a:ahLst/>
              <a:cxnLst>
                <a:cxn ang="0">
                  <a:pos x="299" y="355"/>
                </a:cxn>
                <a:cxn ang="0">
                  <a:pos x="248" y="394"/>
                </a:cxn>
                <a:cxn ang="0">
                  <a:pos x="144" y="259"/>
                </a:cxn>
                <a:cxn ang="0">
                  <a:pos x="25" y="179"/>
                </a:cxn>
                <a:cxn ang="0">
                  <a:pos x="0" y="176"/>
                </a:cxn>
                <a:cxn ang="0">
                  <a:pos x="49" y="42"/>
                </a:cxn>
                <a:cxn ang="0">
                  <a:pos x="49" y="0"/>
                </a:cxn>
                <a:cxn ang="0">
                  <a:pos x="92" y="16"/>
                </a:cxn>
                <a:cxn ang="0">
                  <a:pos x="209" y="93"/>
                </a:cxn>
                <a:cxn ang="0">
                  <a:pos x="310" y="236"/>
                </a:cxn>
                <a:cxn ang="0">
                  <a:pos x="310" y="331"/>
                </a:cxn>
                <a:cxn ang="0">
                  <a:pos x="299" y="355"/>
                </a:cxn>
              </a:cxnLst>
              <a:rect l="0" t="0" r="r" b="b"/>
              <a:pathLst>
                <a:path w="310" h="394">
                  <a:moveTo>
                    <a:pt x="299" y="355"/>
                  </a:moveTo>
                  <a:lnTo>
                    <a:pt x="248" y="394"/>
                  </a:lnTo>
                  <a:lnTo>
                    <a:pt x="144" y="259"/>
                  </a:lnTo>
                  <a:lnTo>
                    <a:pt x="25" y="179"/>
                  </a:lnTo>
                  <a:lnTo>
                    <a:pt x="0" y="176"/>
                  </a:lnTo>
                  <a:lnTo>
                    <a:pt x="49" y="42"/>
                  </a:lnTo>
                  <a:lnTo>
                    <a:pt x="49" y="0"/>
                  </a:lnTo>
                  <a:lnTo>
                    <a:pt x="92" y="16"/>
                  </a:lnTo>
                  <a:lnTo>
                    <a:pt x="209" y="93"/>
                  </a:lnTo>
                  <a:lnTo>
                    <a:pt x="310" y="236"/>
                  </a:lnTo>
                  <a:lnTo>
                    <a:pt x="310" y="331"/>
                  </a:lnTo>
                  <a:lnTo>
                    <a:pt x="299" y="355"/>
                  </a:lnTo>
                  <a:close/>
                </a:path>
              </a:pathLst>
            </a:custGeom>
            <a:solidFill>
              <a:schemeClr val="folHlink"/>
            </a:solidFill>
            <a:ln w="9525">
              <a:noFill/>
              <a:round/>
              <a:headEnd/>
              <a:tailEnd/>
            </a:ln>
          </p:spPr>
          <p:txBody>
            <a:bodyPr/>
            <a:lstStyle/>
            <a:p>
              <a:endParaRPr lang="en-US"/>
            </a:p>
          </p:txBody>
        </p:sp>
        <p:sp>
          <p:nvSpPr>
            <p:cNvPr id="33971" name="Freeform 179"/>
            <p:cNvSpPr>
              <a:spLocks/>
            </p:cNvSpPr>
            <p:nvPr/>
          </p:nvSpPr>
          <p:spPr bwMode="auto">
            <a:xfrm>
              <a:off x="3801" y="1623"/>
              <a:ext cx="248" cy="320"/>
            </a:xfrm>
            <a:custGeom>
              <a:avLst/>
              <a:gdLst/>
              <a:ahLst/>
              <a:cxnLst>
                <a:cxn ang="0">
                  <a:pos x="127" y="200"/>
                </a:cxn>
                <a:cxn ang="0">
                  <a:pos x="0" y="116"/>
                </a:cxn>
                <a:cxn ang="0">
                  <a:pos x="41" y="9"/>
                </a:cxn>
                <a:cxn ang="0">
                  <a:pos x="41" y="0"/>
                </a:cxn>
                <a:cxn ang="0">
                  <a:pos x="44" y="2"/>
                </a:cxn>
                <a:cxn ang="0">
                  <a:pos x="155" y="74"/>
                </a:cxn>
                <a:cxn ang="0">
                  <a:pos x="248" y="206"/>
                </a:cxn>
                <a:cxn ang="0">
                  <a:pos x="248" y="286"/>
                </a:cxn>
                <a:cxn ang="0">
                  <a:pos x="243" y="301"/>
                </a:cxn>
                <a:cxn ang="0">
                  <a:pos x="217" y="320"/>
                </a:cxn>
                <a:cxn ang="0">
                  <a:pos x="127" y="200"/>
                </a:cxn>
              </a:cxnLst>
              <a:rect l="0" t="0" r="r" b="b"/>
              <a:pathLst>
                <a:path w="248" h="320">
                  <a:moveTo>
                    <a:pt x="127" y="200"/>
                  </a:moveTo>
                  <a:lnTo>
                    <a:pt x="0" y="116"/>
                  </a:lnTo>
                  <a:lnTo>
                    <a:pt x="41" y="9"/>
                  </a:lnTo>
                  <a:lnTo>
                    <a:pt x="41" y="0"/>
                  </a:lnTo>
                  <a:lnTo>
                    <a:pt x="44" y="2"/>
                  </a:lnTo>
                  <a:lnTo>
                    <a:pt x="155" y="74"/>
                  </a:lnTo>
                  <a:lnTo>
                    <a:pt x="248" y="206"/>
                  </a:lnTo>
                  <a:lnTo>
                    <a:pt x="248" y="286"/>
                  </a:lnTo>
                  <a:lnTo>
                    <a:pt x="243" y="301"/>
                  </a:lnTo>
                  <a:lnTo>
                    <a:pt x="217" y="320"/>
                  </a:lnTo>
                  <a:lnTo>
                    <a:pt x="127" y="200"/>
                  </a:lnTo>
                  <a:close/>
                </a:path>
              </a:pathLst>
            </a:custGeom>
            <a:solidFill>
              <a:schemeClr val="folHlink"/>
            </a:solidFill>
            <a:ln w="9525">
              <a:noFill/>
              <a:round/>
              <a:headEnd/>
              <a:tailEnd/>
            </a:ln>
          </p:spPr>
          <p:txBody>
            <a:bodyPr/>
            <a:lstStyle/>
            <a:p>
              <a:endParaRPr lang="en-US"/>
            </a:p>
          </p:txBody>
        </p:sp>
        <p:sp>
          <p:nvSpPr>
            <p:cNvPr id="33972" name="Freeform 180"/>
            <p:cNvSpPr>
              <a:spLocks/>
            </p:cNvSpPr>
            <p:nvPr/>
          </p:nvSpPr>
          <p:spPr bwMode="auto">
            <a:xfrm>
              <a:off x="3835" y="1665"/>
              <a:ext cx="188" cy="239"/>
            </a:xfrm>
            <a:custGeom>
              <a:avLst/>
              <a:gdLst/>
              <a:ahLst/>
              <a:cxnLst>
                <a:cxn ang="0">
                  <a:pos x="0" y="63"/>
                </a:cxn>
                <a:cxn ang="0">
                  <a:pos x="23" y="0"/>
                </a:cxn>
                <a:cxn ang="0">
                  <a:pos x="104" y="51"/>
                </a:cxn>
                <a:cxn ang="0">
                  <a:pos x="188" y="172"/>
                </a:cxn>
                <a:cxn ang="0">
                  <a:pos x="188" y="239"/>
                </a:cxn>
                <a:cxn ang="0">
                  <a:pos x="112" y="139"/>
                </a:cxn>
                <a:cxn ang="0">
                  <a:pos x="0" y="63"/>
                </a:cxn>
              </a:cxnLst>
              <a:rect l="0" t="0" r="r" b="b"/>
              <a:pathLst>
                <a:path w="188" h="239">
                  <a:moveTo>
                    <a:pt x="0" y="63"/>
                  </a:moveTo>
                  <a:lnTo>
                    <a:pt x="23" y="0"/>
                  </a:lnTo>
                  <a:lnTo>
                    <a:pt x="104" y="51"/>
                  </a:lnTo>
                  <a:lnTo>
                    <a:pt x="188" y="172"/>
                  </a:lnTo>
                  <a:lnTo>
                    <a:pt x="188" y="239"/>
                  </a:lnTo>
                  <a:lnTo>
                    <a:pt x="112" y="139"/>
                  </a:lnTo>
                  <a:lnTo>
                    <a:pt x="0" y="63"/>
                  </a:lnTo>
                  <a:close/>
                </a:path>
              </a:pathLst>
            </a:custGeom>
            <a:solidFill>
              <a:schemeClr val="folHlink"/>
            </a:solidFill>
            <a:ln w="9525">
              <a:noFill/>
              <a:round/>
              <a:headEnd/>
              <a:tailEnd/>
            </a:ln>
          </p:spPr>
          <p:txBody>
            <a:bodyPr/>
            <a:lstStyle/>
            <a:p>
              <a:endParaRPr lang="en-US"/>
            </a:p>
          </p:txBody>
        </p:sp>
        <p:sp>
          <p:nvSpPr>
            <p:cNvPr id="33973" name="Freeform 181"/>
            <p:cNvSpPr>
              <a:spLocks/>
            </p:cNvSpPr>
            <p:nvPr/>
          </p:nvSpPr>
          <p:spPr bwMode="auto">
            <a:xfrm>
              <a:off x="2023" y="1549"/>
              <a:ext cx="431" cy="320"/>
            </a:xfrm>
            <a:custGeom>
              <a:avLst/>
              <a:gdLst/>
              <a:ahLst/>
              <a:cxnLst>
                <a:cxn ang="0">
                  <a:pos x="431" y="93"/>
                </a:cxn>
                <a:cxn ang="0">
                  <a:pos x="422" y="225"/>
                </a:cxn>
                <a:cxn ang="0">
                  <a:pos x="343" y="225"/>
                </a:cxn>
                <a:cxn ang="0">
                  <a:pos x="116" y="297"/>
                </a:cxn>
                <a:cxn ang="0">
                  <a:pos x="88" y="320"/>
                </a:cxn>
                <a:cxn ang="0">
                  <a:pos x="44" y="320"/>
                </a:cxn>
                <a:cxn ang="0">
                  <a:pos x="0" y="232"/>
                </a:cxn>
                <a:cxn ang="0">
                  <a:pos x="95" y="123"/>
                </a:cxn>
                <a:cxn ang="0">
                  <a:pos x="139" y="102"/>
                </a:cxn>
                <a:cxn ang="0">
                  <a:pos x="218" y="51"/>
                </a:cxn>
                <a:cxn ang="0">
                  <a:pos x="371" y="0"/>
                </a:cxn>
                <a:cxn ang="0">
                  <a:pos x="394" y="0"/>
                </a:cxn>
                <a:cxn ang="0">
                  <a:pos x="431" y="93"/>
                </a:cxn>
              </a:cxnLst>
              <a:rect l="0" t="0" r="r" b="b"/>
              <a:pathLst>
                <a:path w="431" h="320">
                  <a:moveTo>
                    <a:pt x="431" y="93"/>
                  </a:moveTo>
                  <a:lnTo>
                    <a:pt x="422" y="225"/>
                  </a:lnTo>
                  <a:lnTo>
                    <a:pt x="343" y="225"/>
                  </a:lnTo>
                  <a:lnTo>
                    <a:pt x="116" y="297"/>
                  </a:lnTo>
                  <a:lnTo>
                    <a:pt x="88" y="320"/>
                  </a:lnTo>
                  <a:lnTo>
                    <a:pt x="44" y="320"/>
                  </a:lnTo>
                  <a:lnTo>
                    <a:pt x="0" y="232"/>
                  </a:lnTo>
                  <a:lnTo>
                    <a:pt x="95" y="123"/>
                  </a:lnTo>
                  <a:lnTo>
                    <a:pt x="139" y="102"/>
                  </a:lnTo>
                  <a:lnTo>
                    <a:pt x="218" y="51"/>
                  </a:lnTo>
                  <a:lnTo>
                    <a:pt x="371" y="0"/>
                  </a:lnTo>
                  <a:lnTo>
                    <a:pt x="394" y="0"/>
                  </a:lnTo>
                  <a:lnTo>
                    <a:pt x="431" y="93"/>
                  </a:lnTo>
                  <a:close/>
                </a:path>
              </a:pathLst>
            </a:custGeom>
            <a:solidFill>
              <a:schemeClr val="folHlink"/>
            </a:solidFill>
            <a:ln w="9525">
              <a:noFill/>
              <a:round/>
              <a:headEnd/>
              <a:tailEnd/>
            </a:ln>
          </p:spPr>
          <p:txBody>
            <a:bodyPr/>
            <a:lstStyle/>
            <a:p>
              <a:endParaRPr lang="en-US"/>
            </a:p>
          </p:txBody>
        </p:sp>
        <p:sp>
          <p:nvSpPr>
            <p:cNvPr id="33974" name="Freeform 182"/>
            <p:cNvSpPr>
              <a:spLocks/>
            </p:cNvSpPr>
            <p:nvPr/>
          </p:nvSpPr>
          <p:spPr bwMode="auto">
            <a:xfrm>
              <a:off x="2055" y="1575"/>
              <a:ext cx="373" cy="268"/>
            </a:xfrm>
            <a:custGeom>
              <a:avLst/>
              <a:gdLst/>
              <a:ahLst/>
              <a:cxnLst>
                <a:cxn ang="0">
                  <a:pos x="308" y="173"/>
                </a:cxn>
                <a:cxn ang="0">
                  <a:pos x="72" y="248"/>
                </a:cxn>
                <a:cxn ang="0">
                  <a:pos x="47" y="268"/>
                </a:cxn>
                <a:cxn ang="0">
                  <a:pos x="30" y="268"/>
                </a:cxn>
                <a:cxn ang="0">
                  <a:pos x="0" y="210"/>
                </a:cxn>
                <a:cxn ang="0">
                  <a:pos x="81" y="118"/>
                </a:cxn>
                <a:cxn ang="0">
                  <a:pos x="119" y="99"/>
                </a:cxn>
                <a:cxn ang="0">
                  <a:pos x="198" y="48"/>
                </a:cxn>
                <a:cxn ang="0">
                  <a:pos x="344" y="0"/>
                </a:cxn>
                <a:cxn ang="0">
                  <a:pos x="373" y="71"/>
                </a:cxn>
                <a:cxn ang="0">
                  <a:pos x="366" y="173"/>
                </a:cxn>
                <a:cxn ang="0">
                  <a:pos x="308" y="173"/>
                </a:cxn>
              </a:cxnLst>
              <a:rect l="0" t="0" r="r" b="b"/>
              <a:pathLst>
                <a:path w="373" h="268">
                  <a:moveTo>
                    <a:pt x="308" y="173"/>
                  </a:moveTo>
                  <a:lnTo>
                    <a:pt x="72" y="248"/>
                  </a:lnTo>
                  <a:lnTo>
                    <a:pt x="47" y="268"/>
                  </a:lnTo>
                  <a:lnTo>
                    <a:pt x="30" y="268"/>
                  </a:lnTo>
                  <a:lnTo>
                    <a:pt x="0" y="210"/>
                  </a:lnTo>
                  <a:lnTo>
                    <a:pt x="81" y="118"/>
                  </a:lnTo>
                  <a:lnTo>
                    <a:pt x="119" y="99"/>
                  </a:lnTo>
                  <a:lnTo>
                    <a:pt x="198" y="48"/>
                  </a:lnTo>
                  <a:lnTo>
                    <a:pt x="344" y="0"/>
                  </a:lnTo>
                  <a:lnTo>
                    <a:pt x="373" y="71"/>
                  </a:lnTo>
                  <a:lnTo>
                    <a:pt x="366" y="173"/>
                  </a:lnTo>
                  <a:lnTo>
                    <a:pt x="308" y="173"/>
                  </a:lnTo>
                  <a:close/>
                </a:path>
              </a:pathLst>
            </a:custGeom>
            <a:solidFill>
              <a:schemeClr val="folHlink"/>
            </a:solidFill>
            <a:ln w="9525">
              <a:noFill/>
              <a:round/>
              <a:headEnd/>
              <a:tailEnd/>
            </a:ln>
          </p:spPr>
          <p:txBody>
            <a:bodyPr/>
            <a:lstStyle/>
            <a:p>
              <a:endParaRPr lang="en-US"/>
            </a:p>
          </p:txBody>
        </p:sp>
        <p:sp>
          <p:nvSpPr>
            <p:cNvPr id="33975" name="Freeform 183"/>
            <p:cNvSpPr>
              <a:spLocks/>
            </p:cNvSpPr>
            <p:nvPr/>
          </p:nvSpPr>
          <p:spPr bwMode="auto">
            <a:xfrm>
              <a:off x="2086" y="1607"/>
              <a:ext cx="315" cy="206"/>
            </a:xfrm>
            <a:custGeom>
              <a:avLst/>
              <a:gdLst/>
              <a:ahLst/>
              <a:cxnLst>
                <a:cxn ang="0">
                  <a:pos x="102" y="90"/>
                </a:cxn>
                <a:cxn ang="0">
                  <a:pos x="178" y="40"/>
                </a:cxn>
                <a:cxn ang="0">
                  <a:pos x="298" y="0"/>
                </a:cxn>
                <a:cxn ang="0">
                  <a:pos x="315" y="44"/>
                </a:cxn>
                <a:cxn ang="0">
                  <a:pos x="310" y="114"/>
                </a:cxn>
                <a:cxn ang="0">
                  <a:pos x="271" y="114"/>
                </a:cxn>
                <a:cxn ang="0">
                  <a:pos x="29" y="192"/>
                </a:cxn>
                <a:cxn ang="0">
                  <a:pos x="13" y="206"/>
                </a:cxn>
                <a:cxn ang="0">
                  <a:pos x="0" y="183"/>
                </a:cxn>
                <a:cxn ang="0">
                  <a:pos x="65" y="107"/>
                </a:cxn>
                <a:cxn ang="0">
                  <a:pos x="102" y="90"/>
                </a:cxn>
              </a:cxnLst>
              <a:rect l="0" t="0" r="r" b="b"/>
              <a:pathLst>
                <a:path w="315" h="206">
                  <a:moveTo>
                    <a:pt x="102" y="90"/>
                  </a:moveTo>
                  <a:lnTo>
                    <a:pt x="178" y="40"/>
                  </a:lnTo>
                  <a:lnTo>
                    <a:pt x="298" y="0"/>
                  </a:lnTo>
                  <a:lnTo>
                    <a:pt x="315" y="44"/>
                  </a:lnTo>
                  <a:lnTo>
                    <a:pt x="310" y="114"/>
                  </a:lnTo>
                  <a:lnTo>
                    <a:pt x="271" y="114"/>
                  </a:lnTo>
                  <a:lnTo>
                    <a:pt x="29" y="192"/>
                  </a:lnTo>
                  <a:lnTo>
                    <a:pt x="13" y="206"/>
                  </a:lnTo>
                  <a:lnTo>
                    <a:pt x="0" y="183"/>
                  </a:lnTo>
                  <a:lnTo>
                    <a:pt x="65" y="107"/>
                  </a:lnTo>
                  <a:lnTo>
                    <a:pt x="102" y="90"/>
                  </a:lnTo>
                  <a:close/>
                </a:path>
              </a:pathLst>
            </a:custGeom>
            <a:solidFill>
              <a:schemeClr val="folHlink"/>
            </a:solidFill>
            <a:ln w="9525">
              <a:noFill/>
              <a:round/>
              <a:headEnd/>
              <a:tailEnd/>
            </a:ln>
          </p:spPr>
          <p:txBody>
            <a:bodyPr/>
            <a:lstStyle/>
            <a:p>
              <a:endParaRPr lang="en-US"/>
            </a:p>
          </p:txBody>
        </p:sp>
        <p:sp>
          <p:nvSpPr>
            <p:cNvPr id="33976" name="Freeform 184"/>
            <p:cNvSpPr>
              <a:spLocks/>
            </p:cNvSpPr>
            <p:nvPr/>
          </p:nvSpPr>
          <p:spPr bwMode="auto">
            <a:xfrm>
              <a:off x="2146" y="1640"/>
              <a:ext cx="227" cy="122"/>
            </a:xfrm>
            <a:custGeom>
              <a:avLst/>
              <a:gdLst/>
              <a:ahLst/>
              <a:cxnLst>
                <a:cxn ang="0">
                  <a:pos x="225" y="55"/>
                </a:cxn>
                <a:cxn ang="0">
                  <a:pos x="208" y="55"/>
                </a:cxn>
                <a:cxn ang="0">
                  <a:pos x="0" y="122"/>
                </a:cxn>
                <a:cxn ang="0">
                  <a:pos x="23" y="95"/>
                </a:cxn>
                <a:cxn ang="0">
                  <a:pos x="55" y="79"/>
                </a:cxn>
                <a:cxn ang="0">
                  <a:pos x="130" y="32"/>
                </a:cxn>
                <a:cxn ang="0">
                  <a:pos x="222" y="0"/>
                </a:cxn>
                <a:cxn ang="0">
                  <a:pos x="227" y="14"/>
                </a:cxn>
                <a:cxn ang="0">
                  <a:pos x="225" y="55"/>
                </a:cxn>
              </a:cxnLst>
              <a:rect l="0" t="0" r="r" b="b"/>
              <a:pathLst>
                <a:path w="227" h="122">
                  <a:moveTo>
                    <a:pt x="225" y="55"/>
                  </a:moveTo>
                  <a:lnTo>
                    <a:pt x="208" y="55"/>
                  </a:lnTo>
                  <a:lnTo>
                    <a:pt x="0" y="122"/>
                  </a:lnTo>
                  <a:lnTo>
                    <a:pt x="23" y="95"/>
                  </a:lnTo>
                  <a:lnTo>
                    <a:pt x="55" y="79"/>
                  </a:lnTo>
                  <a:lnTo>
                    <a:pt x="130" y="32"/>
                  </a:lnTo>
                  <a:lnTo>
                    <a:pt x="222" y="0"/>
                  </a:lnTo>
                  <a:lnTo>
                    <a:pt x="227" y="14"/>
                  </a:lnTo>
                  <a:lnTo>
                    <a:pt x="225" y="55"/>
                  </a:lnTo>
                  <a:close/>
                </a:path>
              </a:pathLst>
            </a:custGeom>
            <a:solidFill>
              <a:schemeClr val="folHlink"/>
            </a:solidFill>
            <a:ln w="9525">
              <a:noFill/>
              <a:round/>
              <a:headEnd/>
              <a:tailEnd/>
            </a:ln>
          </p:spPr>
          <p:txBody>
            <a:bodyPr/>
            <a:lstStyle/>
            <a:p>
              <a:endParaRPr lang="en-US"/>
            </a:p>
          </p:txBody>
        </p:sp>
        <p:sp>
          <p:nvSpPr>
            <p:cNvPr id="33977" name="Freeform 185"/>
            <p:cNvSpPr>
              <a:spLocks/>
            </p:cNvSpPr>
            <p:nvPr/>
          </p:nvSpPr>
          <p:spPr bwMode="auto">
            <a:xfrm>
              <a:off x="1747" y="1744"/>
              <a:ext cx="276" cy="322"/>
            </a:xfrm>
            <a:custGeom>
              <a:avLst/>
              <a:gdLst/>
              <a:ahLst/>
              <a:cxnLst>
                <a:cxn ang="0">
                  <a:pos x="276" y="139"/>
                </a:cxn>
                <a:cxn ang="0">
                  <a:pos x="153" y="176"/>
                </a:cxn>
                <a:cxn ang="0">
                  <a:pos x="0" y="322"/>
                </a:cxn>
                <a:cxn ang="0">
                  <a:pos x="28" y="176"/>
                </a:cxn>
                <a:cxn ang="0">
                  <a:pos x="51" y="125"/>
                </a:cxn>
                <a:cxn ang="0">
                  <a:pos x="160" y="0"/>
                </a:cxn>
                <a:cxn ang="0">
                  <a:pos x="225" y="46"/>
                </a:cxn>
                <a:cxn ang="0">
                  <a:pos x="276" y="139"/>
                </a:cxn>
              </a:cxnLst>
              <a:rect l="0" t="0" r="r" b="b"/>
              <a:pathLst>
                <a:path w="276" h="322">
                  <a:moveTo>
                    <a:pt x="276" y="139"/>
                  </a:moveTo>
                  <a:lnTo>
                    <a:pt x="153" y="176"/>
                  </a:lnTo>
                  <a:lnTo>
                    <a:pt x="0" y="322"/>
                  </a:lnTo>
                  <a:lnTo>
                    <a:pt x="28" y="176"/>
                  </a:lnTo>
                  <a:lnTo>
                    <a:pt x="51" y="125"/>
                  </a:lnTo>
                  <a:lnTo>
                    <a:pt x="160" y="0"/>
                  </a:lnTo>
                  <a:lnTo>
                    <a:pt x="225" y="46"/>
                  </a:lnTo>
                  <a:lnTo>
                    <a:pt x="276" y="139"/>
                  </a:lnTo>
                  <a:close/>
                </a:path>
              </a:pathLst>
            </a:custGeom>
            <a:solidFill>
              <a:schemeClr val="folHlink"/>
            </a:solidFill>
            <a:ln w="9525">
              <a:noFill/>
              <a:round/>
              <a:headEnd/>
              <a:tailEnd/>
            </a:ln>
          </p:spPr>
          <p:txBody>
            <a:bodyPr/>
            <a:lstStyle/>
            <a:p>
              <a:endParaRPr lang="en-US"/>
            </a:p>
          </p:txBody>
        </p:sp>
        <p:sp>
          <p:nvSpPr>
            <p:cNvPr id="33978" name="Freeform 186"/>
            <p:cNvSpPr>
              <a:spLocks/>
            </p:cNvSpPr>
            <p:nvPr/>
          </p:nvSpPr>
          <p:spPr bwMode="auto">
            <a:xfrm>
              <a:off x="1780" y="1772"/>
              <a:ext cx="211" cy="232"/>
            </a:xfrm>
            <a:custGeom>
              <a:avLst/>
              <a:gdLst/>
              <a:ahLst/>
              <a:cxnLst>
                <a:cxn ang="0">
                  <a:pos x="0" y="232"/>
                </a:cxn>
                <a:cxn ang="0">
                  <a:pos x="16" y="155"/>
                </a:cxn>
                <a:cxn ang="0">
                  <a:pos x="35" y="108"/>
                </a:cxn>
                <a:cxn ang="0">
                  <a:pos x="130" y="0"/>
                </a:cxn>
                <a:cxn ang="0">
                  <a:pos x="176" y="32"/>
                </a:cxn>
                <a:cxn ang="0">
                  <a:pos x="211" y="99"/>
                </a:cxn>
                <a:cxn ang="0">
                  <a:pos x="109" y="129"/>
                </a:cxn>
                <a:cxn ang="0">
                  <a:pos x="0" y="232"/>
                </a:cxn>
              </a:cxnLst>
              <a:rect l="0" t="0" r="r" b="b"/>
              <a:pathLst>
                <a:path w="211" h="232">
                  <a:moveTo>
                    <a:pt x="0" y="232"/>
                  </a:moveTo>
                  <a:lnTo>
                    <a:pt x="16" y="155"/>
                  </a:lnTo>
                  <a:lnTo>
                    <a:pt x="35" y="108"/>
                  </a:lnTo>
                  <a:lnTo>
                    <a:pt x="130" y="0"/>
                  </a:lnTo>
                  <a:lnTo>
                    <a:pt x="176" y="32"/>
                  </a:lnTo>
                  <a:lnTo>
                    <a:pt x="211" y="99"/>
                  </a:lnTo>
                  <a:lnTo>
                    <a:pt x="109" y="129"/>
                  </a:lnTo>
                  <a:lnTo>
                    <a:pt x="0" y="232"/>
                  </a:lnTo>
                  <a:close/>
                </a:path>
              </a:pathLst>
            </a:custGeom>
            <a:solidFill>
              <a:schemeClr val="folHlink"/>
            </a:solidFill>
            <a:ln w="9525">
              <a:noFill/>
              <a:round/>
              <a:headEnd/>
              <a:tailEnd/>
            </a:ln>
          </p:spPr>
          <p:txBody>
            <a:bodyPr/>
            <a:lstStyle/>
            <a:p>
              <a:endParaRPr lang="en-US"/>
            </a:p>
          </p:txBody>
        </p:sp>
        <p:sp>
          <p:nvSpPr>
            <p:cNvPr id="33979" name="Freeform 187"/>
            <p:cNvSpPr>
              <a:spLocks/>
            </p:cNvSpPr>
            <p:nvPr/>
          </p:nvSpPr>
          <p:spPr bwMode="auto">
            <a:xfrm>
              <a:off x="1814" y="1800"/>
              <a:ext cx="147" cy="145"/>
            </a:xfrm>
            <a:custGeom>
              <a:avLst/>
              <a:gdLst/>
              <a:ahLst/>
              <a:cxnLst>
                <a:cxn ang="0">
                  <a:pos x="1" y="132"/>
                </a:cxn>
                <a:cxn ang="0">
                  <a:pos x="21" y="92"/>
                </a:cxn>
                <a:cxn ang="0">
                  <a:pos x="100" y="0"/>
                </a:cxn>
                <a:cxn ang="0">
                  <a:pos x="126" y="18"/>
                </a:cxn>
                <a:cxn ang="0">
                  <a:pos x="147" y="58"/>
                </a:cxn>
                <a:cxn ang="0">
                  <a:pos x="65" y="83"/>
                </a:cxn>
                <a:cxn ang="0">
                  <a:pos x="0" y="145"/>
                </a:cxn>
                <a:cxn ang="0">
                  <a:pos x="1" y="132"/>
                </a:cxn>
              </a:cxnLst>
              <a:rect l="0" t="0" r="r" b="b"/>
              <a:pathLst>
                <a:path w="147" h="145">
                  <a:moveTo>
                    <a:pt x="1" y="132"/>
                  </a:moveTo>
                  <a:lnTo>
                    <a:pt x="21" y="92"/>
                  </a:lnTo>
                  <a:lnTo>
                    <a:pt x="100" y="0"/>
                  </a:lnTo>
                  <a:lnTo>
                    <a:pt x="126" y="18"/>
                  </a:lnTo>
                  <a:lnTo>
                    <a:pt x="147" y="58"/>
                  </a:lnTo>
                  <a:lnTo>
                    <a:pt x="65" y="83"/>
                  </a:lnTo>
                  <a:lnTo>
                    <a:pt x="0" y="145"/>
                  </a:lnTo>
                  <a:lnTo>
                    <a:pt x="1" y="132"/>
                  </a:lnTo>
                  <a:close/>
                </a:path>
              </a:pathLst>
            </a:custGeom>
            <a:solidFill>
              <a:schemeClr val="folHlink"/>
            </a:solidFill>
            <a:ln w="9525">
              <a:noFill/>
              <a:round/>
              <a:headEnd/>
              <a:tailEnd/>
            </a:ln>
          </p:spPr>
          <p:txBody>
            <a:bodyPr/>
            <a:lstStyle/>
            <a:p>
              <a:endParaRPr lang="en-US"/>
            </a:p>
          </p:txBody>
        </p:sp>
        <p:sp>
          <p:nvSpPr>
            <p:cNvPr id="33980" name="Freeform 188"/>
            <p:cNvSpPr>
              <a:spLocks/>
            </p:cNvSpPr>
            <p:nvPr/>
          </p:nvSpPr>
          <p:spPr bwMode="auto">
            <a:xfrm>
              <a:off x="1893" y="1829"/>
              <a:ext cx="37" cy="26"/>
            </a:xfrm>
            <a:custGeom>
              <a:avLst/>
              <a:gdLst/>
              <a:ahLst/>
              <a:cxnLst>
                <a:cxn ang="0">
                  <a:pos x="37" y="15"/>
                </a:cxn>
                <a:cxn ang="0">
                  <a:pos x="0" y="26"/>
                </a:cxn>
                <a:cxn ang="0">
                  <a:pos x="25" y="0"/>
                </a:cxn>
                <a:cxn ang="0">
                  <a:pos x="30" y="3"/>
                </a:cxn>
                <a:cxn ang="0">
                  <a:pos x="37" y="15"/>
                </a:cxn>
              </a:cxnLst>
              <a:rect l="0" t="0" r="r" b="b"/>
              <a:pathLst>
                <a:path w="37" h="26">
                  <a:moveTo>
                    <a:pt x="37" y="15"/>
                  </a:moveTo>
                  <a:lnTo>
                    <a:pt x="0" y="26"/>
                  </a:lnTo>
                  <a:lnTo>
                    <a:pt x="25" y="0"/>
                  </a:lnTo>
                  <a:lnTo>
                    <a:pt x="30" y="3"/>
                  </a:lnTo>
                  <a:lnTo>
                    <a:pt x="37" y="15"/>
                  </a:lnTo>
                  <a:close/>
                </a:path>
              </a:pathLst>
            </a:custGeom>
            <a:solidFill>
              <a:schemeClr val="folHlink"/>
            </a:solidFill>
            <a:ln w="9525">
              <a:noFill/>
              <a:round/>
              <a:headEnd/>
              <a:tailEnd/>
            </a:ln>
          </p:spPr>
          <p:txBody>
            <a:bodyPr/>
            <a:lstStyle/>
            <a:p>
              <a:endParaRPr lang="en-US"/>
            </a:p>
          </p:txBody>
        </p:sp>
        <p:sp>
          <p:nvSpPr>
            <p:cNvPr id="33981" name="Freeform 189"/>
            <p:cNvSpPr>
              <a:spLocks/>
            </p:cNvSpPr>
            <p:nvPr/>
          </p:nvSpPr>
          <p:spPr bwMode="auto">
            <a:xfrm>
              <a:off x="3402" y="1804"/>
              <a:ext cx="577" cy="510"/>
            </a:xfrm>
            <a:custGeom>
              <a:avLst/>
              <a:gdLst/>
              <a:ahLst/>
              <a:cxnLst>
                <a:cxn ang="0">
                  <a:pos x="496" y="109"/>
                </a:cxn>
                <a:cxn ang="0">
                  <a:pos x="577" y="227"/>
                </a:cxn>
                <a:cxn ang="0">
                  <a:pos x="475" y="371"/>
                </a:cxn>
                <a:cxn ang="0">
                  <a:pos x="322" y="473"/>
                </a:cxn>
                <a:cxn ang="0">
                  <a:pos x="234" y="510"/>
                </a:cxn>
                <a:cxn ang="0">
                  <a:pos x="169" y="501"/>
                </a:cxn>
                <a:cxn ang="0">
                  <a:pos x="44" y="450"/>
                </a:cxn>
                <a:cxn ang="0">
                  <a:pos x="0" y="394"/>
                </a:cxn>
                <a:cxn ang="0">
                  <a:pos x="21" y="364"/>
                </a:cxn>
                <a:cxn ang="0">
                  <a:pos x="160" y="283"/>
                </a:cxn>
                <a:cxn ang="0">
                  <a:pos x="285" y="88"/>
                </a:cxn>
                <a:cxn ang="0">
                  <a:pos x="306" y="14"/>
                </a:cxn>
                <a:cxn ang="0">
                  <a:pos x="299" y="0"/>
                </a:cxn>
                <a:cxn ang="0">
                  <a:pos x="424" y="51"/>
                </a:cxn>
                <a:cxn ang="0">
                  <a:pos x="496" y="109"/>
                </a:cxn>
              </a:cxnLst>
              <a:rect l="0" t="0" r="r" b="b"/>
              <a:pathLst>
                <a:path w="577" h="510">
                  <a:moveTo>
                    <a:pt x="496" y="109"/>
                  </a:moveTo>
                  <a:lnTo>
                    <a:pt x="577" y="227"/>
                  </a:lnTo>
                  <a:lnTo>
                    <a:pt x="475" y="371"/>
                  </a:lnTo>
                  <a:lnTo>
                    <a:pt x="322" y="473"/>
                  </a:lnTo>
                  <a:lnTo>
                    <a:pt x="234" y="510"/>
                  </a:lnTo>
                  <a:lnTo>
                    <a:pt x="169" y="501"/>
                  </a:lnTo>
                  <a:lnTo>
                    <a:pt x="44" y="450"/>
                  </a:lnTo>
                  <a:lnTo>
                    <a:pt x="0" y="394"/>
                  </a:lnTo>
                  <a:lnTo>
                    <a:pt x="21" y="364"/>
                  </a:lnTo>
                  <a:lnTo>
                    <a:pt x="160" y="283"/>
                  </a:lnTo>
                  <a:lnTo>
                    <a:pt x="285" y="88"/>
                  </a:lnTo>
                  <a:lnTo>
                    <a:pt x="306" y="14"/>
                  </a:lnTo>
                  <a:lnTo>
                    <a:pt x="299" y="0"/>
                  </a:lnTo>
                  <a:lnTo>
                    <a:pt x="424" y="51"/>
                  </a:lnTo>
                  <a:lnTo>
                    <a:pt x="496" y="109"/>
                  </a:lnTo>
                  <a:close/>
                </a:path>
              </a:pathLst>
            </a:custGeom>
            <a:solidFill>
              <a:schemeClr val="folHlink"/>
            </a:solidFill>
            <a:ln w="9525">
              <a:noFill/>
              <a:round/>
              <a:headEnd/>
              <a:tailEnd/>
            </a:ln>
          </p:spPr>
          <p:txBody>
            <a:bodyPr/>
            <a:lstStyle/>
            <a:p>
              <a:endParaRPr lang="en-US"/>
            </a:p>
          </p:txBody>
        </p:sp>
        <p:sp>
          <p:nvSpPr>
            <p:cNvPr id="33982" name="Freeform 190"/>
            <p:cNvSpPr>
              <a:spLocks/>
            </p:cNvSpPr>
            <p:nvPr/>
          </p:nvSpPr>
          <p:spPr bwMode="auto">
            <a:xfrm>
              <a:off x="3457" y="1864"/>
              <a:ext cx="471" cy="406"/>
            </a:xfrm>
            <a:custGeom>
              <a:avLst/>
              <a:gdLst/>
              <a:ahLst/>
              <a:cxnLst>
                <a:cxn ang="0">
                  <a:pos x="124" y="401"/>
                </a:cxn>
                <a:cxn ang="0">
                  <a:pos x="15" y="357"/>
                </a:cxn>
                <a:cxn ang="0">
                  <a:pos x="0" y="336"/>
                </a:cxn>
                <a:cxn ang="0">
                  <a:pos x="137" y="255"/>
                </a:cxn>
                <a:cxn ang="0">
                  <a:pos x="269" y="44"/>
                </a:cxn>
                <a:cxn ang="0">
                  <a:pos x="281" y="0"/>
                </a:cxn>
                <a:cxn ang="0">
                  <a:pos x="348" y="28"/>
                </a:cxn>
                <a:cxn ang="0">
                  <a:pos x="409" y="79"/>
                </a:cxn>
                <a:cxn ang="0">
                  <a:pos x="471" y="165"/>
                </a:cxn>
                <a:cxn ang="0">
                  <a:pos x="390" y="281"/>
                </a:cxn>
                <a:cxn ang="0">
                  <a:pos x="248" y="376"/>
                </a:cxn>
                <a:cxn ang="0">
                  <a:pos x="174" y="406"/>
                </a:cxn>
                <a:cxn ang="0">
                  <a:pos x="124" y="401"/>
                </a:cxn>
              </a:cxnLst>
              <a:rect l="0" t="0" r="r" b="b"/>
              <a:pathLst>
                <a:path w="471" h="406">
                  <a:moveTo>
                    <a:pt x="124" y="401"/>
                  </a:moveTo>
                  <a:lnTo>
                    <a:pt x="15" y="357"/>
                  </a:lnTo>
                  <a:lnTo>
                    <a:pt x="0" y="336"/>
                  </a:lnTo>
                  <a:lnTo>
                    <a:pt x="137" y="255"/>
                  </a:lnTo>
                  <a:lnTo>
                    <a:pt x="269" y="44"/>
                  </a:lnTo>
                  <a:lnTo>
                    <a:pt x="281" y="0"/>
                  </a:lnTo>
                  <a:lnTo>
                    <a:pt x="348" y="28"/>
                  </a:lnTo>
                  <a:lnTo>
                    <a:pt x="409" y="79"/>
                  </a:lnTo>
                  <a:lnTo>
                    <a:pt x="471" y="165"/>
                  </a:lnTo>
                  <a:lnTo>
                    <a:pt x="390" y="281"/>
                  </a:lnTo>
                  <a:lnTo>
                    <a:pt x="248" y="376"/>
                  </a:lnTo>
                  <a:lnTo>
                    <a:pt x="174" y="406"/>
                  </a:lnTo>
                  <a:lnTo>
                    <a:pt x="124" y="401"/>
                  </a:lnTo>
                  <a:close/>
                </a:path>
              </a:pathLst>
            </a:custGeom>
            <a:solidFill>
              <a:schemeClr val="folHlink"/>
            </a:solidFill>
            <a:ln w="9525">
              <a:noFill/>
              <a:round/>
              <a:headEnd/>
              <a:tailEnd/>
            </a:ln>
          </p:spPr>
          <p:txBody>
            <a:bodyPr/>
            <a:lstStyle/>
            <a:p>
              <a:endParaRPr lang="en-US"/>
            </a:p>
          </p:txBody>
        </p:sp>
        <p:sp>
          <p:nvSpPr>
            <p:cNvPr id="33983" name="Freeform 191"/>
            <p:cNvSpPr>
              <a:spLocks/>
            </p:cNvSpPr>
            <p:nvPr/>
          </p:nvSpPr>
          <p:spPr bwMode="auto">
            <a:xfrm>
              <a:off x="3536" y="1922"/>
              <a:ext cx="341" cy="306"/>
            </a:xfrm>
            <a:custGeom>
              <a:avLst/>
              <a:gdLst/>
              <a:ahLst/>
              <a:cxnLst>
                <a:cxn ang="0">
                  <a:pos x="228" y="3"/>
                </a:cxn>
                <a:cxn ang="0">
                  <a:pos x="230" y="0"/>
                </a:cxn>
                <a:cxn ang="0">
                  <a:pos x="246" y="5"/>
                </a:cxn>
                <a:cxn ang="0">
                  <a:pos x="299" y="49"/>
                </a:cxn>
                <a:cxn ang="0">
                  <a:pos x="341" y="107"/>
                </a:cxn>
                <a:cxn ang="0">
                  <a:pos x="281" y="191"/>
                </a:cxn>
                <a:cxn ang="0">
                  <a:pos x="147" y="281"/>
                </a:cxn>
                <a:cxn ang="0">
                  <a:pos x="88" y="306"/>
                </a:cxn>
                <a:cxn ang="0">
                  <a:pos x="56" y="302"/>
                </a:cxn>
                <a:cxn ang="0">
                  <a:pos x="0" y="279"/>
                </a:cxn>
                <a:cxn ang="0">
                  <a:pos x="88" y="228"/>
                </a:cxn>
                <a:cxn ang="0">
                  <a:pos x="228" y="3"/>
                </a:cxn>
              </a:cxnLst>
              <a:rect l="0" t="0" r="r" b="b"/>
              <a:pathLst>
                <a:path w="341" h="306">
                  <a:moveTo>
                    <a:pt x="228" y="3"/>
                  </a:moveTo>
                  <a:lnTo>
                    <a:pt x="230" y="0"/>
                  </a:lnTo>
                  <a:lnTo>
                    <a:pt x="246" y="5"/>
                  </a:lnTo>
                  <a:lnTo>
                    <a:pt x="299" y="49"/>
                  </a:lnTo>
                  <a:lnTo>
                    <a:pt x="341" y="107"/>
                  </a:lnTo>
                  <a:lnTo>
                    <a:pt x="281" y="191"/>
                  </a:lnTo>
                  <a:lnTo>
                    <a:pt x="147" y="281"/>
                  </a:lnTo>
                  <a:lnTo>
                    <a:pt x="88" y="306"/>
                  </a:lnTo>
                  <a:lnTo>
                    <a:pt x="56" y="302"/>
                  </a:lnTo>
                  <a:lnTo>
                    <a:pt x="0" y="279"/>
                  </a:lnTo>
                  <a:lnTo>
                    <a:pt x="88" y="228"/>
                  </a:lnTo>
                  <a:lnTo>
                    <a:pt x="228" y="3"/>
                  </a:lnTo>
                  <a:close/>
                </a:path>
              </a:pathLst>
            </a:custGeom>
            <a:solidFill>
              <a:schemeClr val="folHlink"/>
            </a:solidFill>
            <a:ln w="9525">
              <a:noFill/>
              <a:round/>
              <a:headEnd/>
              <a:tailEnd/>
            </a:ln>
          </p:spPr>
          <p:txBody>
            <a:bodyPr/>
            <a:lstStyle/>
            <a:p>
              <a:endParaRPr lang="en-US"/>
            </a:p>
          </p:txBody>
        </p:sp>
        <p:sp>
          <p:nvSpPr>
            <p:cNvPr id="33984" name="Freeform 192"/>
            <p:cNvSpPr>
              <a:spLocks/>
            </p:cNvSpPr>
            <p:nvPr/>
          </p:nvSpPr>
          <p:spPr bwMode="auto">
            <a:xfrm>
              <a:off x="3664" y="1982"/>
              <a:ext cx="160" cy="182"/>
            </a:xfrm>
            <a:custGeom>
              <a:avLst/>
              <a:gdLst/>
              <a:ahLst/>
              <a:cxnLst>
                <a:cxn ang="0">
                  <a:pos x="123" y="102"/>
                </a:cxn>
                <a:cxn ang="0">
                  <a:pos x="0" y="182"/>
                </a:cxn>
                <a:cxn ang="0">
                  <a:pos x="116" y="0"/>
                </a:cxn>
                <a:cxn ang="0">
                  <a:pos x="141" y="19"/>
                </a:cxn>
                <a:cxn ang="0">
                  <a:pos x="160" y="47"/>
                </a:cxn>
                <a:cxn ang="0">
                  <a:pos x="123" y="102"/>
                </a:cxn>
              </a:cxnLst>
              <a:rect l="0" t="0" r="r" b="b"/>
              <a:pathLst>
                <a:path w="160" h="182">
                  <a:moveTo>
                    <a:pt x="123" y="102"/>
                  </a:moveTo>
                  <a:lnTo>
                    <a:pt x="0" y="182"/>
                  </a:lnTo>
                  <a:lnTo>
                    <a:pt x="116" y="0"/>
                  </a:lnTo>
                  <a:lnTo>
                    <a:pt x="141" y="19"/>
                  </a:lnTo>
                  <a:lnTo>
                    <a:pt x="160" y="47"/>
                  </a:lnTo>
                  <a:lnTo>
                    <a:pt x="123" y="102"/>
                  </a:lnTo>
                  <a:close/>
                </a:path>
              </a:pathLst>
            </a:custGeom>
            <a:solidFill>
              <a:schemeClr val="folHlink"/>
            </a:solidFill>
            <a:ln w="9525">
              <a:noFill/>
              <a:round/>
              <a:headEnd/>
              <a:tailEnd/>
            </a:ln>
          </p:spPr>
          <p:txBody>
            <a:bodyPr/>
            <a:lstStyle/>
            <a:p>
              <a:endParaRPr lang="en-US"/>
            </a:p>
          </p:txBody>
        </p:sp>
        <p:sp>
          <p:nvSpPr>
            <p:cNvPr id="33985" name="Freeform 193"/>
            <p:cNvSpPr>
              <a:spLocks/>
            </p:cNvSpPr>
            <p:nvPr/>
          </p:nvSpPr>
          <p:spPr bwMode="auto">
            <a:xfrm>
              <a:off x="1418" y="1811"/>
              <a:ext cx="3159" cy="1217"/>
            </a:xfrm>
            <a:custGeom>
              <a:avLst/>
              <a:gdLst/>
              <a:ahLst/>
              <a:cxnLst>
                <a:cxn ang="0">
                  <a:pos x="1365" y="58"/>
                </a:cxn>
                <a:cxn ang="0">
                  <a:pos x="1560" y="183"/>
                </a:cxn>
                <a:cxn ang="0">
                  <a:pos x="1729" y="373"/>
                </a:cxn>
                <a:cxn ang="0">
                  <a:pos x="1831" y="554"/>
                </a:cxn>
                <a:cxn ang="0">
                  <a:pos x="1896" y="809"/>
                </a:cxn>
                <a:cxn ang="0">
                  <a:pos x="1947" y="890"/>
                </a:cxn>
                <a:cxn ang="0">
                  <a:pos x="2014" y="955"/>
                </a:cxn>
                <a:cxn ang="0">
                  <a:pos x="2102" y="971"/>
                </a:cxn>
                <a:cxn ang="0">
                  <a:pos x="2211" y="941"/>
                </a:cxn>
                <a:cxn ang="0">
                  <a:pos x="2269" y="904"/>
                </a:cxn>
                <a:cxn ang="0">
                  <a:pos x="2443" y="869"/>
                </a:cxn>
                <a:cxn ang="0">
                  <a:pos x="2561" y="890"/>
                </a:cxn>
                <a:cxn ang="0">
                  <a:pos x="2656" y="911"/>
                </a:cxn>
                <a:cxn ang="0">
                  <a:pos x="2721" y="911"/>
                </a:cxn>
                <a:cxn ang="0">
                  <a:pos x="2772" y="904"/>
                </a:cxn>
                <a:cxn ang="0">
                  <a:pos x="2860" y="860"/>
                </a:cxn>
                <a:cxn ang="0">
                  <a:pos x="2976" y="721"/>
                </a:cxn>
                <a:cxn ang="0">
                  <a:pos x="3078" y="670"/>
                </a:cxn>
                <a:cxn ang="0">
                  <a:pos x="3129" y="700"/>
                </a:cxn>
                <a:cxn ang="0">
                  <a:pos x="3159" y="758"/>
                </a:cxn>
                <a:cxn ang="0">
                  <a:pos x="3124" y="758"/>
                </a:cxn>
                <a:cxn ang="0">
                  <a:pos x="3013" y="890"/>
                </a:cxn>
                <a:cxn ang="0">
                  <a:pos x="3013" y="925"/>
                </a:cxn>
                <a:cxn ang="0">
                  <a:pos x="2953" y="1022"/>
                </a:cxn>
                <a:cxn ang="0">
                  <a:pos x="2837" y="1073"/>
                </a:cxn>
                <a:cxn ang="0">
                  <a:pos x="2735" y="1057"/>
                </a:cxn>
                <a:cxn ang="0">
                  <a:pos x="2633" y="1013"/>
                </a:cxn>
                <a:cxn ang="0">
                  <a:pos x="2517" y="999"/>
                </a:cxn>
                <a:cxn ang="0">
                  <a:pos x="2422" y="1013"/>
                </a:cxn>
                <a:cxn ang="0">
                  <a:pos x="2255" y="1145"/>
                </a:cxn>
                <a:cxn ang="0">
                  <a:pos x="2204" y="1196"/>
                </a:cxn>
                <a:cxn ang="0">
                  <a:pos x="2109" y="1217"/>
                </a:cxn>
                <a:cxn ang="0">
                  <a:pos x="1991" y="1196"/>
                </a:cxn>
                <a:cxn ang="0">
                  <a:pos x="1889" y="1166"/>
                </a:cxn>
                <a:cxn ang="0">
                  <a:pos x="1780" y="1087"/>
                </a:cxn>
                <a:cxn ang="0">
                  <a:pos x="1648" y="869"/>
                </a:cxn>
                <a:cxn ang="0">
                  <a:pos x="1576" y="707"/>
                </a:cxn>
                <a:cxn ang="0">
                  <a:pos x="1555" y="605"/>
                </a:cxn>
                <a:cxn ang="0">
                  <a:pos x="1504" y="494"/>
                </a:cxn>
                <a:cxn ang="0">
                  <a:pos x="1379" y="350"/>
                </a:cxn>
                <a:cxn ang="0">
                  <a:pos x="1249" y="262"/>
                </a:cxn>
                <a:cxn ang="0">
                  <a:pos x="1124" y="211"/>
                </a:cxn>
                <a:cxn ang="0">
                  <a:pos x="904" y="234"/>
                </a:cxn>
                <a:cxn ang="0">
                  <a:pos x="767" y="306"/>
                </a:cxn>
                <a:cxn ang="0">
                  <a:pos x="612" y="443"/>
                </a:cxn>
                <a:cxn ang="0">
                  <a:pos x="459" y="633"/>
                </a:cxn>
                <a:cxn ang="0">
                  <a:pos x="299" y="823"/>
                </a:cxn>
                <a:cxn ang="0">
                  <a:pos x="234" y="869"/>
                </a:cxn>
                <a:cxn ang="0">
                  <a:pos x="160" y="860"/>
                </a:cxn>
                <a:cxn ang="0">
                  <a:pos x="88" y="809"/>
                </a:cxn>
                <a:cxn ang="0">
                  <a:pos x="14" y="700"/>
                </a:cxn>
                <a:cxn ang="0">
                  <a:pos x="0" y="619"/>
                </a:cxn>
                <a:cxn ang="0">
                  <a:pos x="37" y="503"/>
                </a:cxn>
                <a:cxn ang="0">
                  <a:pos x="65" y="480"/>
                </a:cxn>
                <a:cxn ang="0">
                  <a:pos x="160" y="494"/>
                </a:cxn>
                <a:cxn ang="0">
                  <a:pos x="269" y="489"/>
                </a:cxn>
                <a:cxn ang="0">
                  <a:pos x="656" y="132"/>
                </a:cxn>
                <a:cxn ang="0">
                  <a:pos x="795" y="51"/>
                </a:cxn>
                <a:cxn ang="0">
                  <a:pos x="971" y="0"/>
                </a:cxn>
                <a:cxn ang="0">
                  <a:pos x="1166" y="7"/>
                </a:cxn>
                <a:cxn ang="0">
                  <a:pos x="1365" y="58"/>
                </a:cxn>
              </a:cxnLst>
              <a:rect l="0" t="0" r="r" b="b"/>
              <a:pathLst>
                <a:path w="3159" h="1217">
                  <a:moveTo>
                    <a:pt x="1365" y="58"/>
                  </a:moveTo>
                  <a:lnTo>
                    <a:pt x="1560" y="183"/>
                  </a:lnTo>
                  <a:lnTo>
                    <a:pt x="1729" y="373"/>
                  </a:lnTo>
                  <a:lnTo>
                    <a:pt x="1831" y="554"/>
                  </a:lnTo>
                  <a:lnTo>
                    <a:pt x="1896" y="809"/>
                  </a:lnTo>
                  <a:lnTo>
                    <a:pt x="1947" y="890"/>
                  </a:lnTo>
                  <a:lnTo>
                    <a:pt x="2014" y="955"/>
                  </a:lnTo>
                  <a:lnTo>
                    <a:pt x="2102" y="971"/>
                  </a:lnTo>
                  <a:lnTo>
                    <a:pt x="2211" y="941"/>
                  </a:lnTo>
                  <a:lnTo>
                    <a:pt x="2269" y="904"/>
                  </a:lnTo>
                  <a:lnTo>
                    <a:pt x="2443" y="869"/>
                  </a:lnTo>
                  <a:lnTo>
                    <a:pt x="2561" y="890"/>
                  </a:lnTo>
                  <a:lnTo>
                    <a:pt x="2656" y="911"/>
                  </a:lnTo>
                  <a:lnTo>
                    <a:pt x="2721" y="911"/>
                  </a:lnTo>
                  <a:lnTo>
                    <a:pt x="2772" y="904"/>
                  </a:lnTo>
                  <a:lnTo>
                    <a:pt x="2860" y="860"/>
                  </a:lnTo>
                  <a:lnTo>
                    <a:pt x="2976" y="721"/>
                  </a:lnTo>
                  <a:lnTo>
                    <a:pt x="3078" y="670"/>
                  </a:lnTo>
                  <a:lnTo>
                    <a:pt x="3129" y="700"/>
                  </a:lnTo>
                  <a:lnTo>
                    <a:pt x="3159" y="758"/>
                  </a:lnTo>
                  <a:lnTo>
                    <a:pt x="3124" y="758"/>
                  </a:lnTo>
                  <a:lnTo>
                    <a:pt x="3013" y="890"/>
                  </a:lnTo>
                  <a:lnTo>
                    <a:pt x="3013" y="925"/>
                  </a:lnTo>
                  <a:lnTo>
                    <a:pt x="2953" y="1022"/>
                  </a:lnTo>
                  <a:lnTo>
                    <a:pt x="2837" y="1073"/>
                  </a:lnTo>
                  <a:lnTo>
                    <a:pt x="2735" y="1057"/>
                  </a:lnTo>
                  <a:lnTo>
                    <a:pt x="2633" y="1013"/>
                  </a:lnTo>
                  <a:lnTo>
                    <a:pt x="2517" y="999"/>
                  </a:lnTo>
                  <a:lnTo>
                    <a:pt x="2422" y="1013"/>
                  </a:lnTo>
                  <a:lnTo>
                    <a:pt x="2255" y="1145"/>
                  </a:lnTo>
                  <a:lnTo>
                    <a:pt x="2204" y="1196"/>
                  </a:lnTo>
                  <a:lnTo>
                    <a:pt x="2109" y="1217"/>
                  </a:lnTo>
                  <a:lnTo>
                    <a:pt x="1991" y="1196"/>
                  </a:lnTo>
                  <a:lnTo>
                    <a:pt x="1889" y="1166"/>
                  </a:lnTo>
                  <a:lnTo>
                    <a:pt x="1780" y="1087"/>
                  </a:lnTo>
                  <a:lnTo>
                    <a:pt x="1648" y="869"/>
                  </a:lnTo>
                  <a:lnTo>
                    <a:pt x="1576" y="707"/>
                  </a:lnTo>
                  <a:lnTo>
                    <a:pt x="1555" y="605"/>
                  </a:lnTo>
                  <a:lnTo>
                    <a:pt x="1504" y="494"/>
                  </a:lnTo>
                  <a:lnTo>
                    <a:pt x="1379" y="350"/>
                  </a:lnTo>
                  <a:lnTo>
                    <a:pt x="1249" y="262"/>
                  </a:lnTo>
                  <a:lnTo>
                    <a:pt x="1124" y="211"/>
                  </a:lnTo>
                  <a:lnTo>
                    <a:pt x="904" y="234"/>
                  </a:lnTo>
                  <a:lnTo>
                    <a:pt x="767" y="306"/>
                  </a:lnTo>
                  <a:lnTo>
                    <a:pt x="612" y="443"/>
                  </a:lnTo>
                  <a:lnTo>
                    <a:pt x="459" y="633"/>
                  </a:lnTo>
                  <a:lnTo>
                    <a:pt x="299" y="823"/>
                  </a:lnTo>
                  <a:lnTo>
                    <a:pt x="234" y="869"/>
                  </a:lnTo>
                  <a:lnTo>
                    <a:pt x="160" y="860"/>
                  </a:lnTo>
                  <a:lnTo>
                    <a:pt x="88" y="809"/>
                  </a:lnTo>
                  <a:lnTo>
                    <a:pt x="14" y="700"/>
                  </a:lnTo>
                  <a:lnTo>
                    <a:pt x="0" y="619"/>
                  </a:lnTo>
                  <a:lnTo>
                    <a:pt x="37" y="503"/>
                  </a:lnTo>
                  <a:lnTo>
                    <a:pt x="65" y="480"/>
                  </a:lnTo>
                  <a:lnTo>
                    <a:pt x="160" y="494"/>
                  </a:lnTo>
                  <a:lnTo>
                    <a:pt x="269" y="489"/>
                  </a:lnTo>
                  <a:lnTo>
                    <a:pt x="656" y="132"/>
                  </a:lnTo>
                  <a:lnTo>
                    <a:pt x="795" y="51"/>
                  </a:lnTo>
                  <a:lnTo>
                    <a:pt x="971" y="0"/>
                  </a:lnTo>
                  <a:lnTo>
                    <a:pt x="1166" y="7"/>
                  </a:lnTo>
                  <a:lnTo>
                    <a:pt x="1365" y="58"/>
                  </a:lnTo>
                  <a:close/>
                </a:path>
              </a:pathLst>
            </a:custGeom>
            <a:solidFill>
              <a:schemeClr val="folHlink"/>
            </a:solidFill>
            <a:ln w="9525">
              <a:noFill/>
              <a:round/>
              <a:headEnd/>
              <a:tailEnd/>
            </a:ln>
          </p:spPr>
          <p:txBody>
            <a:bodyPr/>
            <a:lstStyle/>
            <a:p>
              <a:endParaRPr lang="en-US"/>
            </a:p>
          </p:txBody>
        </p:sp>
        <p:sp>
          <p:nvSpPr>
            <p:cNvPr id="33986" name="Freeform 194"/>
            <p:cNvSpPr>
              <a:spLocks/>
            </p:cNvSpPr>
            <p:nvPr/>
          </p:nvSpPr>
          <p:spPr bwMode="auto">
            <a:xfrm>
              <a:off x="1451" y="1843"/>
              <a:ext cx="3075" cy="1153"/>
            </a:xfrm>
            <a:custGeom>
              <a:avLst/>
              <a:gdLst/>
              <a:ahLst/>
              <a:cxnLst>
                <a:cxn ang="0">
                  <a:pos x="1833" y="789"/>
                </a:cxn>
                <a:cxn ang="0">
                  <a:pos x="1889" y="877"/>
                </a:cxn>
                <a:cxn ang="0">
                  <a:pos x="1965" y="951"/>
                </a:cxn>
                <a:cxn ang="0">
                  <a:pos x="2071" y="970"/>
                </a:cxn>
                <a:cxn ang="0">
                  <a:pos x="2190" y="937"/>
                </a:cxn>
                <a:cxn ang="0">
                  <a:pos x="2248" y="902"/>
                </a:cxn>
                <a:cxn ang="0">
                  <a:pos x="2410" y="868"/>
                </a:cxn>
                <a:cxn ang="0">
                  <a:pos x="2523" y="888"/>
                </a:cxn>
                <a:cxn ang="0">
                  <a:pos x="2619" y="911"/>
                </a:cxn>
                <a:cxn ang="0">
                  <a:pos x="2690" y="911"/>
                </a:cxn>
                <a:cxn ang="0">
                  <a:pos x="2748" y="902"/>
                </a:cxn>
                <a:cxn ang="0">
                  <a:pos x="2846" y="854"/>
                </a:cxn>
                <a:cxn ang="0">
                  <a:pos x="2962" y="715"/>
                </a:cxn>
                <a:cxn ang="0">
                  <a:pos x="3045" y="675"/>
                </a:cxn>
                <a:cxn ang="0">
                  <a:pos x="3071" y="691"/>
                </a:cxn>
                <a:cxn ang="0">
                  <a:pos x="3075" y="694"/>
                </a:cxn>
                <a:cxn ang="0">
                  <a:pos x="2948" y="846"/>
                </a:cxn>
                <a:cxn ang="0">
                  <a:pos x="2948" y="884"/>
                </a:cxn>
                <a:cxn ang="0">
                  <a:pos x="2899" y="965"/>
                </a:cxn>
                <a:cxn ang="0">
                  <a:pos x="2801" y="1007"/>
                </a:cxn>
                <a:cxn ang="0">
                  <a:pos x="2711" y="993"/>
                </a:cxn>
                <a:cxn ang="0">
                  <a:pos x="2609" y="951"/>
                </a:cxn>
                <a:cxn ang="0">
                  <a:pos x="2484" y="935"/>
                </a:cxn>
                <a:cxn ang="0">
                  <a:pos x="2377" y="951"/>
                </a:cxn>
                <a:cxn ang="0">
                  <a:pos x="2201" y="1088"/>
                </a:cxn>
                <a:cxn ang="0">
                  <a:pos x="2155" y="1134"/>
                </a:cxn>
                <a:cxn ang="0">
                  <a:pos x="2074" y="1153"/>
                </a:cxn>
                <a:cxn ang="0">
                  <a:pos x="1965" y="1132"/>
                </a:cxn>
                <a:cxn ang="0">
                  <a:pos x="1870" y="1106"/>
                </a:cxn>
                <a:cxn ang="0">
                  <a:pos x="1770" y="1034"/>
                </a:cxn>
                <a:cxn ang="0">
                  <a:pos x="1643" y="821"/>
                </a:cxn>
                <a:cxn ang="0">
                  <a:pos x="1573" y="666"/>
                </a:cxn>
                <a:cxn ang="0">
                  <a:pos x="1552" y="562"/>
                </a:cxn>
                <a:cxn ang="0">
                  <a:pos x="1497" y="446"/>
                </a:cxn>
                <a:cxn ang="0">
                  <a:pos x="1367" y="293"/>
                </a:cxn>
                <a:cxn ang="0">
                  <a:pos x="1230" y="202"/>
                </a:cxn>
                <a:cxn ang="0">
                  <a:pos x="1094" y="147"/>
                </a:cxn>
                <a:cxn ang="0">
                  <a:pos x="862" y="170"/>
                </a:cxn>
                <a:cxn ang="0">
                  <a:pos x="715" y="249"/>
                </a:cxn>
                <a:cxn ang="0">
                  <a:pos x="556" y="390"/>
                </a:cxn>
                <a:cxn ang="0">
                  <a:pos x="401" y="582"/>
                </a:cxn>
                <a:cxn ang="0">
                  <a:pos x="245" y="768"/>
                </a:cxn>
                <a:cxn ang="0">
                  <a:pos x="192" y="803"/>
                </a:cxn>
                <a:cxn ang="0">
                  <a:pos x="138" y="798"/>
                </a:cxn>
                <a:cxn ang="0">
                  <a:pos x="78" y="754"/>
                </a:cxn>
                <a:cxn ang="0">
                  <a:pos x="11" y="656"/>
                </a:cxn>
                <a:cxn ang="0">
                  <a:pos x="0" y="589"/>
                </a:cxn>
                <a:cxn ang="0">
                  <a:pos x="30" y="490"/>
                </a:cxn>
                <a:cxn ang="0">
                  <a:pos x="41" y="482"/>
                </a:cxn>
                <a:cxn ang="0">
                  <a:pos x="125" y="496"/>
                </a:cxn>
                <a:cxn ang="0">
                  <a:pos x="250" y="487"/>
                </a:cxn>
                <a:cxn ang="0">
                  <a:pos x="642" y="124"/>
                </a:cxn>
                <a:cxn ang="0">
                  <a:pos x="774" y="49"/>
                </a:cxn>
                <a:cxn ang="0">
                  <a:pos x="941" y="0"/>
                </a:cxn>
                <a:cxn ang="0">
                  <a:pos x="1130" y="7"/>
                </a:cxn>
                <a:cxn ang="0">
                  <a:pos x="1320" y="56"/>
                </a:cxn>
                <a:cxn ang="0">
                  <a:pos x="1508" y="174"/>
                </a:cxn>
                <a:cxn ang="0">
                  <a:pos x="1670" y="358"/>
                </a:cxn>
                <a:cxn ang="0">
                  <a:pos x="1768" y="534"/>
                </a:cxn>
                <a:cxn ang="0">
                  <a:pos x="1833" y="789"/>
                </a:cxn>
              </a:cxnLst>
              <a:rect l="0" t="0" r="r" b="b"/>
              <a:pathLst>
                <a:path w="3075" h="1153">
                  <a:moveTo>
                    <a:pt x="1833" y="789"/>
                  </a:moveTo>
                  <a:lnTo>
                    <a:pt x="1889" y="877"/>
                  </a:lnTo>
                  <a:lnTo>
                    <a:pt x="1965" y="951"/>
                  </a:lnTo>
                  <a:lnTo>
                    <a:pt x="2071" y="970"/>
                  </a:lnTo>
                  <a:lnTo>
                    <a:pt x="2190" y="937"/>
                  </a:lnTo>
                  <a:lnTo>
                    <a:pt x="2248" y="902"/>
                  </a:lnTo>
                  <a:lnTo>
                    <a:pt x="2410" y="868"/>
                  </a:lnTo>
                  <a:lnTo>
                    <a:pt x="2523" y="888"/>
                  </a:lnTo>
                  <a:lnTo>
                    <a:pt x="2619" y="911"/>
                  </a:lnTo>
                  <a:lnTo>
                    <a:pt x="2690" y="911"/>
                  </a:lnTo>
                  <a:lnTo>
                    <a:pt x="2748" y="902"/>
                  </a:lnTo>
                  <a:lnTo>
                    <a:pt x="2846" y="854"/>
                  </a:lnTo>
                  <a:lnTo>
                    <a:pt x="2962" y="715"/>
                  </a:lnTo>
                  <a:lnTo>
                    <a:pt x="3045" y="675"/>
                  </a:lnTo>
                  <a:lnTo>
                    <a:pt x="3071" y="691"/>
                  </a:lnTo>
                  <a:lnTo>
                    <a:pt x="3075" y="694"/>
                  </a:lnTo>
                  <a:lnTo>
                    <a:pt x="2948" y="846"/>
                  </a:lnTo>
                  <a:lnTo>
                    <a:pt x="2948" y="884"/>
                  </a:lnTo>
                  <a:lnTo>
                    <a:pt x="2899" y="965"/>
                  </a:lnTo>
                  <a:lnTo>
                    <a:pt x="2801" y="1007"/>
                  </a:lnTo>
                  <a:lnTo>
                    <a:pt x="2711" y="993"/>
                  </a:lnTo>
                  <a:lnTo>
                    <a:pt x="2609" y="951"/>
                  </a:lnTo>
                  <a:lnTo>
                    <a:pt x="2484" y="935"/>
                  </a:lnTo>
                  <a:lnTo>
                    <a:pt x="2377" y="951"/>
                  </a:lnTo>
                  <a:lnTo>
                    <a:pt x="2201" y="1088"/>
                  </a:lnTo>
                  <a:lnTo>
                    <a:pt x="2155" y="1134"/>
                  </a:lnTo>
                  <a:lnTo>
                    <a:pt x="2074" y="1153"/>
                  </a:lnTo>
                  <a:lnTo>
                    <a:pt x="1965" y="1132"/>
                  </a:lnTo>
                  <a:lnTo>
                    <a:pt x="1870" y="1106"/>
                  </a:lnTo>
                  <a:lnTo>
                    <a:pt x="1770" y="1034"/>
                  </a:lnTo>
                  <a:lnTo>
                    <a:pt x="1643" y="821"/>
                  </a:lnTo>
                  <a:lnTo>
                    <a:pt x="1573" y="666"/>
                  </a:lnTo>
                  <a:lnTo>
                    <a:pt x="1552" y="562"/>
                  </a:lnTo>
                  <a:lnTo>
                    <a:pt x="1497" y="446"/>
                  </a:lnTo>
                  <a:lnTo>
                    <a:pt x="1367" y="293"/>
                  </a:lnTo>
                  <a:lnTo>
                    <a:pt x="1230" y="202"/>
                  </a:lnTo>
                  <a:lnTo>
                    <a:pt x="1094" y="147"/>
                  </a:lnTo>
                  <a:lnTo>
                    <a:pt x="862" y="170"/>
                  </a:lnTo>
                  <a:lnTo>
                    <a:pt x="715" y="249"/>
                  </a:lnTo>
                  <a:lnTo>
                    <a:pt x="556" y="390"/>
                  </a:lnTo>
                  <a:lnTo>
                    <a:pt x="401" y="582"/>
                  </a:lnTo>
                  <a:lnTo>
                    <a:pt x="245" y="768"/>
                  </a:lnTo>
                  <a:lnTo>
                    <a:pt x="192" y="803"/>
                  </a:lnTo>
                  <a:lnTo>
                    <a:pt x="138" y="798"/>
                  </a:lnTo>
                  <a:lnTo>
                    <a:pt x="78" y="754"/>
                  </a:lnTo>
                  <a:lnTo>
                    <a:pt x="11" y="656"/>
                  </a:lnTo>
                  <a:lnTo>
                    <a:pt x="0" y="589"/>
                  </a:lnTo>
                  <a:lnTo>
                    <a:pt x="30" y="490"/>
                  </a:lnTo>
                  <a:lnTo>
                    <a:pt x="41" y="482"/>
                  </a:lnTo>
                  <a:lnTo>
                    <a:pt x="125" y="496"/>
                  </a:lnTo>
                  <a:lnTo>
                    <a:pt x="250" y="487"/>
                  </a:lnTo>
                  <a:lnTo>
                    <a:pt x="642" y="124"/>
                  </a:lnTo>
                  <a:lnTo>
                    <a:pt x="774" y="49"/>
                  </a:lnTo>
                  <a:lnTo>
                    <a:pt x="941" y="0"/>
                  </a:lnTo>
                  <a:lnTo>
                    <a:pt x="1130" y="7"/>
                  </a:lnTo>
                  <a:lnTo>
                    <a:pt x="1320" y="56"/>
                  </a:lnTo>
                  <a:lnTo>
                    <a:pt x="1508" y="174"/>
                  </a:lnTo>
                  <a:lnTo>
                    <a:pt x="1670" y="358"/>
                  </a:lnTo>
                  <a:lnTo>
                    <a:pt x="1768" y="534"/>
                  </a:lnTo>
                  <a:lnTo>
                    <a:pt x="1833" y="789"/>
                  </a:lnTo>
                  <a:close/>
                </a:path>
              </a:pathLst>
            </a:custGeom>
            <a:solidFill>
              <a:schemeClr val="folHlink"/>
            </a:solidFill>
            <a:ln w="9525">
              <a:noFill/>
              <a:round/>
              <a:headEnd/>
              <a:tailEnd/>
            </a:ln>
          </p:spPr>
          <p:txBody>
            <a:bodyPr/>
            <a:lstStyle/>
            <a:p>
              <a:endParaRPr lang="en-US"/>
            </a:p>
          </p:txBody>
        </p:sp>
        <p:sp>
          <p:nvSpPr>
            <p:cNvPr id="33987" name="Freeform 195"/>
            <p:cNvSpPr>
              <a:spLocks noEditPoints="1"/>
            </p:cNvSpPr>
            <p:nvPr/>
          </p:nvSpPr>
          <p:spPr bwMode="auto">
            <a:xfrm>
              <a:off x="1483" y="1874"/>
              <a:ext cx="2973" cy="1091"/>
            </a:xfrm>
            <a:custGeom>
              <a:avLst/>
              <a:gdLst/>
              <a:ahLst/>
              <a:cxnLst>
                <a:cxn ang="0">
                  <a:pos x="2638" y="911"/>
                </a:cxn>
                <a:cxn ang="0">
                  <a:pos x="2661" y="911"/>
                </a:cxn>
                <a:cxn ang="0">
                  <a:pos x="2726" y="901"/>
                </a:cxn>
                <a:cxn ang="0">
                  <a:pos x="2835" y="848"/>
                </a:cxn>
                <a:cxn ang="0">
                  <a:pos x="2952" y="709"/>
                </a:cxn>
                <a:cxn ang="0">
                  <a:pos x="2973" y="699"/>
                </a:cxn>
                <a:cxn ang="0">
                  <a:pos x="2885" y="802"/>
                </a:cxn>
                <a:cxn ang="0">
                  <a:pos x="2885" y="844"/>
                </a:cxn>
                <a:cxn ang="0">
                  <a:pos x="2846" y="908"/>
                </a:cxn>
                <a:cxn ang="0">
                  <a:pos x="2763" y="945"/>
                </a:cxn>
                <a:cxn ang="0">
                  <a:pos x="2688" y="932"/>
                </a:cxn>
                <a:cxn ang="0">
                  <a:pos x="2638" y="911"/>
                </a:cxn>
                <a:cxn ang="0">
                  <a:pos x="2420" y="876"/>
                </a:cxn>
                <a:cxn ang="0">
                  <a:pos x="2332" y="890"/>
                </a:cxn>
                <a:cxn ang="0">
                  <a:pos x="2148" y="1034"/>
                </a:cxn>
                <a:cxn ang="0">
                  <a:pos x="2107" y="1075"/>
                </a:cxn>
                <a:cxn ang="0">
                  <a:pos x="2042" y="1091"/>
                </a:cxn>
                <a:cxn ang="0">
                  <a:pos x="1942" y="1071"/>
                </a:cxn>
                <a:cxn ang="0">
                  <a:pos x="1852" y="1045"/>
                </a:cxn>
                <a:cxn ang="0">
                  <a:pos x="1763" y="980"/>
                </a:cxn>
                <a:cxn ang="0">
                  <a:pos x="1639" y="776"/>
                </a:cxn>
                <a:cxn ang="0">
                  <a:pos x="1571" y="625"/>
                </a:cxn>
                <a:cxn ang="0">
                  <a:pos x="1550" y="523"/>
                </a:cxn>
                <a:cxn ang="0">
                  <a:pos x="1492" y="398"/>
                </a:cxn>
                <a:cxn ang="0">
                  <a:pos x="1356" y="239"/>
                </a:cxn>
                <a:cxn ang="0">
                  <a:pos x="1214" y="143"/>
                </a:cxn>
                <a:cxn ang="0">
                  <a:pos x="1068" y="83"/>
                </a:cxn>
                <a:cxn ang="0">
                  <a:pos x="821" y="109"/>
                </a:cxn>
                <a:cxn ang="0">
                  <a:pos x="665" y="192"/>
                </a:cxn>
                <a:cxn ang="0">
                  <a:pos x="501" y="338"/>
                </a:cxn>
                <a:cxn ang="0">
                  <a:pos x="347" y="530"/>
                </a:cxn>
                <a:cxn ang="0">
                  <a:pos x="190" y="713"/>
                </a:cxn>
                <a:cxn ang="0">
                  <a:pos x="151" y="739"/>
                </a:cxn>
                <a:cxn ang="0">
                  <a:pos x="118" y="735"/>
                </a:cxn>
                <a:cxn ang="0">
                  <a:pos x="69" y="702"/>
                </a:cxn>
                <a:cxn ang="0">
                  <a:pos x="9" y="612"/>
                </a:cxn>
                <a:cxn ang="0">
                  <a:pos x="0" y="561"/>
                </a:cxn>
                <a:cxn ang="0">
                  <a:pos x="25" y="486"/>
                </a:cxn>
                <a:cxn ang="0">
                  <a:pos x="92" y="496"/>
                </a:cxn>
                <a:cxn ang="0">
                  <a:pos x="230" y="487"/>
                </a:cxn>
                <a:cxn ang="0">
                  <a:pos x="628" y="120"/>
                </a:cxn>
                <a:cxn ang="0">
                  <a:pos x="755" y="48"/>
                </a:cxn>
                <a:cxn ang="0">
                  <a:pos x="913" y="0"/>
                </a:cxn>
                <a:cxn ang="0">
                  <a:pos x="1092" y="7"/>
                </a:cxn>
                <a:cxn ang="0">
                  <a:pos x="1274" y="53"/>
                </a:cxn>
                <a:cxn ang="0">
                  <a:pos x="1455" y="167"/>
                </a:cxn>
                <a:cxn ang="0">
                  <a:pos x="1611" y="347"/>
                </a:cxn>
                <a:cxn ang="0">
                  <a:pos x="1706" y="516"/>
                </a:cxn>
                <a:cxn ang="0">
                  <a:pos x="1771" y="772"/>
                </a:cxn>
                <a:cxn ang="0">
                  <a:pos x="1833" y="866"/>
                </a:cxn>
                <a:cxn ang="0">
                  <a:pos x="1919" y="950"/>
                </a:cxn>
                <a:cxn ang="0">
                  <a:pos x="2040" y="973"/>
                </a:cxn>
                <a:cxn ang="0">
                  <a:pos x="2171" y="936"/>
                </a:cxn>
                <a:cxn ang="0">
                  <a:pos x="2229" y="901"/>
                </a:cxn>
                <a:cxn ang="0">
                  <a:pos x="2380" y="869"/>
                </a:cxn>
                <a:cxn ang="0">
                  <a:pos x="2420" y="876"/>
                </a:cxn>
              </a:cxnLst>
              <a:rect l="0" t="0" r="r" b="b"/>
              <a:pathLst>
                <a:path w="2973" h="1091">
                  <a:moveTo>
                    <a:pt x="2638" y="911"/>
                  </a:moveTo>
                  <a:lnTo>
                    <a:pt x="2661" y="911"/>
                  </a:lnTo>
                  <a:lnTo>
                    <a:pt x="2726" y="901"/>
                  </a:lnTo>
                  <a:lnTo>
                    <a:pt x="2835" y="848"/>
                  </a:lnTo>
                  <a:lnTo>
                    <a:pt x="2952" y="709"/>
                  </a:lnTo>
                  <a:lnTo>
                    <a:pt x="2973" y="699"/>
                  </a:lnTo>
                  <a:lnTo>
                    <a:pt x="2885" y="802"/>
                  </a:lnTo>
                  <a:lnTo>
                    <a:pt x="2885" y="844"/>
                  </a:lnTo>
                  <a:lnTo>
                    <a:pt x="2846" y="908"/>
                  </a:lnTo>
                  <a:lnTo>
                    <a:pt x="2763" y="945"/>
                  </a:lnTo>
                  <a:lnTo>
                    <a:pt x="2688" y="932"/>
                  </a:lnTo>
                  <a:lnTo>
                    <a:pt x="2638" y="911"/>
                  </a:lnTo>
                  <a:close/>
                  <a:moveTo>
                    <a:pt x="2420" y="876"/>
                  </a:moveTo>
                  <a:lnTo>
                    <a:pt x="2332" y="890"/>
                  </a:lnTo>
                  <a:lnTo>
                    <a:pt x="2148" y="1034"/>
                  </a:lnTo>
                  <a:lnTo>
                    <a:pt x="2107" y="1075"/>
                  </a:lnTo>
                  <a:lnTo>
                    <a:pt x="2042" y="1091"/>
                  </a:lnTo>
                  <a:lnTo>
                    <a:pt x="1942" y="1071"/>
                  </a:lnTo>
                  <a:lnTo>
                    <a:pt x="1852" y="1045"/>
                  </a:lnTo>
                  <a:lnTo>
                    <a:pt x="1763" y="980"/>
                  </a:lnTo>
                  <a:lnTo>
                    <a:pt x="1639" y="776"/>
                  </a:lnTo>
                  <a:lnTo>
                    <a:pt x="1571" y="625"/>
                  </a:lnTo>
                  <a:lnTo>
                    <a:pt x="1550" y="523"/>
                  </a:lnTo>
                  <a:lnTo>
                    <a:pt x="1492" y="398"/>
                  </a:lnTo>
                  <a:lnTo>
                    <a:pt x="1356" y="239"/>
                  </a:lnTo>
                  <a:lnTo>
                    <a:pt x="1214" y="143"/>
                  </a:lnTo>
                  <a:lnTo>
                    <a:pt x="1068" y="83"/>
                  </a:lnTo>
                  <a:lnTo>
                    <a:pt x="821" y="109"/>
                  </a:lnTo>
                  <a:lnTo>
                    <a:pt x="665" y="192"/>
                  </a:lnTo>
                  <a:lnTo>
                    <a:pt x="501" y="338"/>
                  </a:lnTo>
                  <a:lnTo>
                    <a:pt x="347" y="530"/>
                  </a:lnTo>
                  <a:lnTo>
                    <a:pt x="190" y="713"/>
                  </a:lnTo>
                  <a:lnTo>
                    <a:pt x="151" y="739"/>
                  </a:lnTo>
                  <a:lnTo>
                    <a:pt x="118" y="735"/>
                  </a:lnTo>
                  <a:lnTo>
                    <a:pt x="69" y="702"/>
                  </a:lnTo>
                  <a:lnTo>
                    <a:pt x="9" y="612"/>
                  </a:lnTo>
                  <a:lnTo>
                    <a:pt x="0" y="561"/>
                  </a:lnTo>
                  <a:lnTo>
                    <a:pt x="25" y="486"/>
                  </a:lnTo>
                  <a:lnTo>
                    <a:pt x="92" y="496"/>
                  </a:lnTo>
                  <a:lnTo>
                    <a:pt x="230" y="487"/>
                  </a:lnTo>
                  <a:lnTo>
                    <a:pt x="628" y="120"/>
                  </a:lnTo>
                  <a:lnTo>
                    <a:pt x="755" y="48"/>
                  </a:lnTo>
                  <a:lnTo>
                    <a:pt x="913" y="0"/>
                  </a:lnTo>
                  <a:lnTo>
                    <a:pt x="1092" y="7"/>
                  </a:lnTo>
                  <a:lnTo>
                    <a:pt x="1274" y="53"/>
                  </a:lnTo>
                  <a:lnTo>
                    <a:pt x="1455" y="167"/>
                  </a:lnTo>
                  <a:lnTo>
                    <a:pt x="1611" y="347"/>
                  </a:lnTo>
                  <a:lnTo>
                    <a:pt x="1706" y="516"/>
                  </a:lnTo>
                  <a:lnTo>
                    <a:pt x="1771" y="772"/>
                  </a:lnTo>
                  <a:lnTo>
                    <a:pt x="1833" y="866"/>
                  </a:lnTo>
                  <a:lnTo>
                    <a:pt x="1919" y="950"/>
                  </a:lnTo>
                  <a:lnTo>
                    <a:pt x="2040" y="973"/>
                  </a:lnTo>
                  <a:lnTo>
                    <a:pt x="2171" y="936"/>
                  </a:lnTo>
                  <a:lnTo>
                    <a:pt x="2229" y="901"/>
                  </a:lnTo>
                  <a:lnTo>
                    <a:pt x="2380" y="869"/>
                  </a:lnTo>
                  <a:lnTo>
                    <a:pt x="2420" y="876"/>
                  </a:lnTo>
                  <a:close/>
                </a:path>
              </a:pathLst>
            </a:custGeom>
            <a:solidFill>
              <a:schemeClr val="folHlink"/>
            </a:solidFill>
            <a:ln w="9525">
              <a:noFill/>
              <a:round/>
              <a:headEnd/>
              <a:tailEnd/>
            </a:ln>
          </p:spPr>
          <p:txBody>
            <a:bodyPr/>
            <a:lstStyle/>
            <a:p>
              <a:endParaRPr lang="en-US"/>
            </a:p>
          </p:txBody>
        </p:sp>
        <p:sp>
          <p:nvSpPr>
            <p:cNvPr id="33988" name="Freeform 196"/>
            <p:cNvSpPr>
              <a:spLocks/>
            </p:cNvSpPr>
            <p:nvPr/>
          </p:nvSpPr>
          <p:spPr bwMode="auto">
            <a:xfrm>
              <a:off x="1516" y="1908"/>
              <a:ext cx="2153" cy="1023"/>
            </a:xfrm>
            <a:custGeom>
              <a:avLst/>
              <a:gdLst/>
              <a:ahLst/>
              <a:cxnLst>
                <a:cxn ang="0">
                  <a:pos x="1752" y="925"/>
                </a:cxn>
                <a:cxn ang="0">
                  <a:pos x="1635" y="728"/>
                </a:cxn>
                <a:cxn ang="0">
                  <a:pos x="1568" y="580"/>
                </a:cxn>
                <a:cxn ang="0">
                  <a:pos x="1547" y="478"/>
                </a:cxn>
                <a:cxn ang="0">
                  <a:pos x="1487" y="346"/>
                </a:cxn>
                <a:cxn ang="0">
                  <a:pos x="1344" y="181"/>
                </a:cxn>
                <a:cxn ang="0">
                  <a:pos x="1195" y="81"/>
                </a:cxn>
                <a:cxn ang="0">
                  <a:pos x="1040" y="17"/>
                </a:cxn>
                <a:cxn ang="0">
                  <a:pos x="780" y="44"/>
                </a:cxn>
                <a:cxn ang="0">
                  <a:pos x="613" y="132"/>
                </a:cxn>
                <a:cxn ang="0">
                  <a:pos x="445" y="281"/>
                </a:cxn>
                <a:cxn ang="0">
                  <a:pos x="289" y="476"/>
                </a:cxn>
                <a:cxn ang="0">
                  <a:pos x="136" y="656"/>
                </a:cxn>
                <a:cxn ang="0">
                  <a:pos x="111" y="673"/>
                </a:cxn>
                <a:cxn ang="0">
                  <a:pos x="97" y="672"/>
                </a:cxn>
                <a:cxn ang="0">
                  <a:pos x="59" y="645"/>
                </a:cxn>
                <a:cxn ang="0">
                  <a:pos x="6" y="566"/>
                </a:cxn>
                <a:cxn ang="0">
                  <a:pos x="0" y="529"/>
                </a:cxn>
                <a:cxn ang="0">
                  <a:pos x="13" y="487"/>
                </a:cxn>
                <a:cxn ang="0">
                  <a:pos x="57" y="494"/>
                </a:cxn>
                <a:cxn ang="0">
                  <a:pos x="212" y="485"/>
                </a:cxn>
                <a:cxn ang="0">
                  <a:pos x="614" y="110"/>
                </a:cxn>
                <a:cxn ang="0">
                  <a:pos x="734" y="42"/>
                </a:cxn>
                <a:cxn ang="0">
                  <a:pos x="885" y="0"/>
                </a:cxn>
                <a:cxn ang="0">
                  <a:pos x="1056" y="5"/>
                </a:cxn>
                <a:cxn ang="0">
                  <a:pos x="1228" y="49"/>
                </a:cxn>
                <a:cxn ang="0">
                  <a:pos x="1401" y="158"/>
                </a:cxn>
                <a:cxn ang="0">
                  <a:pos x="1552" y="330"/>
                </a:cxn>
                <a:cxn ang="0">
                  <a:pos x="1643" y="492"/>
                </a:cxn>
                <a:cxn ang="0">
                  <a:pos x="1710" y="751"/>
                </a:cxn>
                <a:cxn ang="0">
                  <a:pos x="1775" y="853"/>
                </a:cxn>
                <a:cxn ang="0">
                  <a:pos x="1870" y="946"/>
                </a:cxn>
                <a:cxn ang="0">
                  <a:pos x="2007" y="971"/>
                </a:cxn>
                <a:cxn ang="0">
                  <a:pos x="2152" y="932"/>
                </a:cxn>
                <a:cxn ang="0">
                  <a:pos x="2153" y="928"/>
                </a:cxn>
                <a:cxn ang="0">
                  <a:pos x="2094" y="976"/>
                </a:cxn>
                <a:cxn ang="0">
                  <a:pos x="2058" y="1013"/>
                </a:cxn>
                <a:cxn ang="0">
                  <a:pos x="2007" y="1023"/>
                </a:cxn>
                <a:cxn ang="0">
                  <a:pos x="1916" y="1006"/>
                </a:cxn>
                <a:cxn ang="0">
                  <a:pos x="1833" y="983"/>
                </a:cxn>
                <a:cxn ang="0">
                  <a:pos x="1752" y="925"/>
                </a:cxn>
              </a:cxnLst>
              <a:rect l="0" t="0" r="r" b="b"/>
              <a:pathLst>
                <a:path w="2153" h="1023">
                  <a:moveTo>
                    <a:pt x="1752" y="925"/>
                  </a:moveTo>
                  <a:lnTo>
                    <a:pt x="1635" y="728"/>
                  </a:lnTo>
                  <a:lnTo>
                    <a:pt x="1568" y="580"/>
                  </a:lnTo>
                  <a:lnTo>
                    <a:pt x="1547" y="478"/>
                  </a:lnTo>
                  <a:lnTo>
                    <a:pt x="1487" y="346"/>
                  </a:lnTo>
                  <a:lnTo>
                    <a:pt x="1344" y="181"/>
                  </a:lnTo>
                  <a:lnTo>
                    <a:pt x="1195" y="81"/>
                  </a:lnTo>
                  <a:lnTo>
                    <a:pt x="1040" y="17"/>
                  </a:lnTo>
                  <a:lnTo>
                    <a:pt x="780" y="44"/>
                  </a:lnTo>
                  <a:lnTo>
                    <a:pt x="613" y="132"/>
                  </a:lnTo>
                  <a:lnTo>
                    <a:pt x="445" y="281"/>
                  </a:lnTo>
                  <a:lnTo>
                    <a:pt x="289" y="476"/>
                  </a:lnTo>
                  <a:lnTo>
                    <a:pt x="136" y="656"/>
                  </a:lnTo>
                  <a:lnTo>
                    <a:pt x="111" y="673"/>
                  </a:lnTo>
                  <a:lnTo>
                    <a:pt x="97" y="672"/>
                  </a:lnTo>
                  <a:lnTo>
                    <a:pt x="59" y="645"/>
                  </a:lnTo>
                  <a:lnTo>
                    <a:pt x="6" y="566"/>
                  </a:lnTo>
                  <a:lnTo>
                    <a:pt x="0" y="529"/>
                  </a:lnTo>
                  <a:lnTo>
                    <a:pt x="13" y="487"/>
                  </a:lnTo>
                  <a:lnTo>
                    <a:pt x="57" y="494"/>
                  </a:lnTo>
                  <a:lnTo>
                    <a:pt x="212" y="485"/>
                  </a:lnTo>
                  <a:lnTo>
                    <a:pt x="614" y="110"/>
                  </a:lnTo>
                  <a:lnTo>
                    <a:pt x="734" y="42"/>
                  </a:lnTo>
                  <a:lnTo>
                    <a:pt x="885" y="0"/>
                  </a:lnTo>
                  <a:lnTo>
                    <a:pt x="1056" y="5"/>
                  </a:lnTo>
                  <a:lnTo>
                    <a:pt x="1228" y="49"/>
                  </a:lnTo>
                  <a:lnTo>
                    <a:pt x="1401" y="158"/>
                  </a:lnTo>
                  <a:lnTo>
                    <a:pt x="1552" y="330"/>
                  </a:lnTo>
                  <a:lnTo>
                    <a:pt x="1643" y="492"/>
                  </a:lnTo>
                  <a:lnTo>
                    <a:pt x="1710" y="751"/>
                  </a:lnTo>
                  <a:lnTo>
                    <a:pt x="1775" y="853"/>
                  </a:lnTo>
                  <a:lnTo>
                    <a:pt x="1870" y="946"/>
                  </a:lnTo>
                  <a:lnTo>
                    <a:pt x="2007" y="971"/>
                  </a:lnTo>
                  <a:lnTo>
                    <a:pt x="2152" y="932"/>
                  </a:lnTo>
                  <a:lnTo>
                    <a:pt x="2153" y="928"/>
                  </a:lnTo>
                  <a:lnTo>
                    <a:pt x="2094" y="976"/>
                  </a:lnTo>
                  <a:lnTo>
                    <a:pt x="2058" y="1013"/>
                  </a:lnTo>
                  <a:lnTo>
                    <a:pt x="2007" y="1023"/>
                  </a:lnTo>
                  <a:lnTo>
                    <a:pt x="1916" y="1006"/>
                  </a:lnTo>
                  <a:lnTo>
                    <a:pt x="1833" y="983"/>
                  </a:lnTo>
                  <a:lnTo>
                    <a:pt x="1752" y="925"/>
                  </a:lnTo>
                  <a:close/>
                </a:path>
              </a:pathLst>
            </a:custGeom>
            <a:solidFill>
              <a:schemeClr val="folHlink"/>
            </a:solidFill>
            <a:ln w="9525">
              <a:noFill/>
              <a:round/>
              <a:headEnd/>
              <a:tailEnd/>
            </a:ln>
          </p:spPr>
          <p:txBody>
            <a:bodyPr/>
            <a:lstStyle/>
            <a:p>
              <a:endParaRPr lang="en-US"/>
            </a:p>
          </p:txBody>
        </p:sp>
        <p:sp>
          <p:nvSpPr>
            <p:cNvPr id="33989" name="Freeform 197"/>
            <p:cNvSpPr>
              <a:spLocks/>
            </p:cNvSpPr>
            <p:nvPr/>
          </p:nvSpPr>
          <p:spPr bwMode="auto">
            <a:xfrm>
              <a:off x="1717" y="1920"/>
              <a:ext cx="329" cy="306"/>
            </a:xfrm>
            <a:custGeom>
              <a:avLst/>
              <a:gdLst/>
              <a:ahLst/>
              <a:cxnLst>
                <a:cxn ang="0">
                  <a:pos x="51" y="241"/>
                </a:cxn>
                <a:cxn ang="0">
                  <a:pos x="0" y="306"/>
                </a:cxn>
                <a:cxn ang="0">
                  <a:pos x="21" y="213"/>
                </a:cxn>
                <a:cxn ang="0">
                  <a:pos x="227" y="23"/>
                </a:cxn>
                <a:cxn ang="0">
                  <a:pos x="306" y="0"/>
                </a:cxn>
                <a:cxn ang="0">
                  <a:pos x="329" y="0"/>
                </a:cxn>
                <a:cxn ang="0">
                  <a:pos x="51" y="241"/>
                </a:cxn>
              </a:cxnLst>
              <a:rect l="0" t="0" r="r" b="b"/>
              <a:pathLst>
                <a:path w="329" h="306">
                  <a:moveTo>
                    <a:pt x="51" y="241"/>
                  </a:moveTo>
                  <a:lnTo>
                    <a:pt x="0" y="306"/>
                  </a:lnTo>
                  <a:lnTo>
                    <a:pt x="21" y="213"/>
                  </a:lnTo>
                  <a:lnTo>
                    <a:pt x="227" y="23"/>
                  </a:lnTo>
                  <a:lnTo>
                    <a:pt x="306" y="0"/>
                  </a:lnTo>
                  <a:lnTo>
                    <a:pt x="329" y="0"/>
                  </a:lnTo>
                  <a:lnTo>
                    <a:pt x="51" y="241"/>
                  </a:lnTo>
                  <a:close/>
                </a:path>
              </a:pathLst>
            </a:custGeom>
            <a:solidFill>
              <a:schemeClr val="folHlink"/>
            </a:solidFill>
            <a:ln w="9525">
              <a:noFill/>
              <a:round/>
              <a:headEnd/>
              <a:tailEnd/>
            </a:ln>
          </p:spPr>
          <p:txBody>
            <a:bodyPr/>
            <a:lstStyle/>
            <a:p>
              <a:endParaRPr lang="en-US"/>
            </a:p>
          </p:txBody>
        </p:sp>
        <p:sp>
          <p:nvSpPr>
            <p:cNvPr id="33990" name="Freeform 198"/>
            <p:cNvSpPr>
              <a:spLocks/>
            </p:cNvSpPr>
            <p:nvPr/>
          </p:nvSpPr>
          <p:spPr bwMode="auto">
            <a:xfrm>
              <a:off x="1728" y="1925"/>
              <a:ext cx="304" cy="278"/>
            </a:xfrm>
            <a:custGeom>
              <a:avLst/>
              <a:gdLst/>
              <a:ahLst/>
              <a:cxnLst>
                <a:cxn ang="0">
                  <a:pos x="15" y="210"/>
                </a:cxn>
                <a:cxn ang="0">
                  <a:pos x="218" y="21"/>
                </a:cxn>
                <a:cxn ang="0">
                  <a:pos x="295" y="0"/>
                </a:cxn>
                <a:cxn ang="0">
                  <a:pos x="304" y="0"/>
                </a:cxn>
                <a:cxn ang="0">
                  <a:pos x="36" y="232"/>
                </a:cxn>
                <a:cxn ang="0">
                  <a:pos x="0" y="278"/>
                </a:cxn>
                <a:cxn ang="0">
                  <a:pos x="15" y="210"/>
                </a:cxn>
              </a:cxnLst>
              <a:rect l="0" t="0" r="r" b="b"/>
              <a:pathLst>
                <a:path w="304" h="278">
                  <a:moveTo>
                    <a:pt x="15" y="210"/>
                  </a:moveTo>
                  <a:lnTo>
                    <a:pt x="218" y="21"/>
                  </a:lnTo>
                  <a:lnTo>
                    <a:pt x="295" y="0"/>
                  </a:lnTo>
                  <a:lnTo>
                    <a:pt x="304" y="0"/>
                  </a:lnTo>
                  <a:lnTo>
                    <a:pt x="36" y="232"/>
                  </a:lnTo>
                  <a:lnTo>
                    <a:pt x="0" y="278"/>
                  </a:lnTo>
                  <a:lnTo>
                    <a:pt x="15" y="210"/>
                  </a:lnTo>
                  <a:close/>
                </a:path>
              </a:pathLst>
            </a:custGeom>
            <a:solidFill>
              <a:schemeClr val="folHlink"/>
            </a:solidFill>
            <a:ln w="9525">
              <a:noFill/>
              <a:round/>
              <a:headEnd/>
              <a:tailEnd/>
            </a:ln>
          </p:spPr>
          <p:txBody>
            <a:bodyPr/>
            <a:lstStyle/>
            <a:p>
              <a:endParaRPr lang="en-US"/>
            </a:p>
          </p:txBody>
        </p:sp>
        <p:sp>
          <p:nvSpPr>
            <p:cNvPr id="33991" name="Freeform 199"/>
            <p:cNvSpPr>
              <a:spLocks/>
            </p:cNvSpPr>
            <p:nvPr/>
          </p:nvSpPr>
          <p:spPr bwMode="auto">
            <a:xfrm>
              <a:off x="1738" y="1934"/>
              <a:ext cx="276" cy="248"/>
            </a:xfrm>
            <a:custGeom>
              <a:avLst/>
              <a:gdLst/>
              <a:ahLst/>
              <a:cxnLst>
                <a:cxn ang="0">
                  <a:pos x="21" y="220"/>
                </a:cxn>
                <a:cxn ang="0">
                  <a:pos x="0" y="248"/>
                </a:cxn>
                <a:cxn ang="0">
                  <a:pos x="11" y="204"/>
                </a:cxn>
                <a:cxn ang="0">
                  <a:pos x="211" y="18"/>
                </a:cxn>
                <a:cxn ang="0">
                  <a:pos x="276" y="0"/>
                </a:cxn>
                <a:cxn ang="0">
                  <a:pos x="21" y="220"/>
                </a:cxn>
              </a:cxnLst>
              <a:rect l="0" t="0" r="r" b="b"/>
              <a:pathLst>
                <a:path w="276" h="248">
                  <a:moveTo>
                    <a:pt x="21" y="220"/>
                  </a:moveTo>
                  <a:lnTo>
                    <a:pt x="0" y="248"/>
                  </a:lnTo>
                  <a:lnTo>
                    <a:pt x="11" y="204"/>
                  </a:lnTo>
                  <a:lnTo>
                    <a:pt x="211" y="18"/>
                  </a:lnTo>
                  <a:lnTo>
                    <a:pt x="276" y="0"/>
                  </a:lnTo>
                  <a:lnTo>
                    <a:pt x="21" y="220"/>
                  </a:lnTo>
                  <a:close/>
                </a:path>
              </a:pathLst>
            </a:custGeom>
            <a:solidFill>
              <a:schemeClr val="folHlink"/>
            </a:solidFill>
            <a:ln w="9525">
              <a:noFill/>
              <a:round/>
              <a:headEnd/>
              <a:tailEnd/>
            </a:ln>
          </p:spPr>
          <p:txBody>
            <a:bodyPr/>
            <a:lstStyle/>
            <a:p>
              <a:endParaRPr lang="en-US"/>
            </a:p>
          </p:txBody>
        </p:sp>
        <p:sp>
          <p:nvSpPr>
            <p:cNvPr id="33992" name="Freeform 200"/>
            <p:cNvSpPr>
              <a:spLocks/>
            </p:cNvSpPr>
            <p:nvPr/>
          </p:nvSpPr>
          <p:spPr bwMode="auto">
            <a:xfrm>
              <a:off x="1749" y="1945"/>
              <a:ext cx="242" cy="214"/>
            </a:xfrm>
            <a:custGeom>
              <a:avLst/>
              <a:gdLst/>
              <a:ahLst/>
              <a:cxnLst>
                <a:cxn ang="0">
                  <a:pos x="0" y="214"/>
                </a:cxn>
                <a:cxn ang="0">
                  <a:pos x="5" y="195"/>
                </a:cxn>
                <a:cxn ang="0">
                  <a:pos x="202" y="12"/>
                </a:cxn>
                <a:cxn ang="0">
                  <a:pos x="242" y="0"/>
                </a:cxn>
                <a:cxn ang="0">
                  <a:pos x="7" y="205"/>
                </a:cxn>
                <a:cxn ang="0">
                  <a:pos x="0" y="214"/>
                </a:cxn>
              </a:cxnLst>
              <a:rect l="0" t="0" r="r" b="b"/>
              <a:pathLst>
                <a:path w="242" h="214">
                  <a:moveTo>
                    <a:pt x="0" y="214"/>
                  </a:moveTo>
                  <a:lnTo>
                    <a:pt x="5" y="195"/>
                  </a:lnTo>
                  <a:lnTo>
                    <a:pt x="202" y="12"/>
                  </a:lnTo>
                  <a:lnTo>
                    <a:pt x="242" y="0"/>
                  </a:lnTo>
                  <a:lnTo>
                    <a:pt x="7" y="205"/>
                  </a:lnTo>
                  <a:lnTo>
                    <a:pt x="0" y="214"/>
                  </a:lnTo>
                  <a:close/>
                </a:path>
              </a:pathLst>
            </a:custGeom>
            <a:solidFill>
              <a:schemeClr val="folHlink"/>
            </a:solidFill>
            <a:ln w="9525">
              <a:noFill/>
              <a:round/>
              <a:headEnd/>
              <a:tailEnd/>
            </a:ln>
          </p:spPr>
          <p:txBody>
            <a:bodyPr/>
            <a:lstStyle/>
            <a:p>
              <a:endParaRPr lang="en-US"/>
            </a:p>
          </p:txBody>
        </p:sp>
        <p:sp>
          <p:nvSpPr>
            <p:cNvPr id="33993" name="Freeform 201"/>
            <p:cNvSpPr>
              <a:spLocks/>
            </p:cNvSpPr>
            <p:nvPr/>
          </p:nvSpPr>
          <p:spPr bwMode="auto">
            <a:xfrm>
              <a:off x="4030" y="1920"/>
              <a:ext cx="255" cy="329"/>
            </a:xfrm>
            <a:custGeom>
              <a:avLst/>
              <a:gdLst/>
              <a:ahLst/>
              <a:cxnLst>
                <a:cxn ang="0">
                  <a:pos x="248" y="190"/>
                </a:cxn>
                <a:cxn ang="0">
                  <a:pos x="255" y="278"/>
                </a:cxn>
                <a:cxn ang="0">
                  <a:pos x="255" y="299"/>
                </a:cxn>
                <a:cxn ang="0">
                  <a:pos x="137" y="329"/>
                </a:cxn>
                <a:cxn ang="0">
                  <a:pos x="116" y="218"/>
                </a:cxn>
                <a:cxn ang="0">
                  <a:pos x="35" y="146"/>
                </a:cxn>
                <a:cxn ang="0">
                  <a:pos x="0" y="125"/>
                </a:cxn>
                <a:cxn ang="0">
                  <a:pos x="65" y="88"/>
                </a:cxn>
                <a:cxn ang="0">
                  <a:pos x="116" y="14"/>
                </a:cxn>
                <a:cxn ang="0">
                  <a:pos x="116" y="0"/>
                </a:cxn>
                <a:cxn ang="0">
                  <a:pos x="160" y="28"/>
                </a:cxn>
                <a:cxn ang="0">
                  <a:pos x="248" y="190"/>
                </a:cxn>
              </a:cxnLst>
              <a:rect l="0" t="0" r="r" b="b"/>
              <a:pathLst>
                <a:path w="255" h="329">
                  <a:moveTo>
                    <a:pt x="248" y="190"/>
                  </a:moveTo>
                  <a:lnTo>
                    <a:pt x="255" y="278"/>
                  </a:lnTo>
                  <a:lnTo>
                    <a:pt x="255" y="299"/>
                  </a:lnTo>
                  <a:lnTo>
                    <a:pt x="137" y="329"/>
                  </a:lnTo>
                  <a:lnTo>
                    <a:pt x="116" y="218"/>
                  </a:lnTo>
                  <a:lnTo>
                    <a:pt x="35" y="146"/>
                  </a:lnTo>
                  <a:lnTo>
                    <a:pt x="0" y="125"/>
                  </a:lnTo>
                  <a:lnTo>
                    <a:pt x="65" y="88"/>
                  </a:lnTo>
                  <a:lnTo>
                    <a:pt x="116" y="14"/>
                  </a:lnTo>
                  <a:lnTo>
                    <a:pt x="116" y="0"/>
                  </a:lnTo>
                  <a:lnTo>
                    <a:pt x="160" y="28"/>
                  </a:lnTo>
                  <a:lnTo>
                    <a:pt x="248" y="190"/>
                  </a:lnTo>
                  <a:close/>
                </a:path>
              </a:pathLst>
            </a:custGeom>
            <a:solidFill>
              <a:schemeClr val="folHlink"/>
            </a:solidFill>
            <a:ln w="9525">
              <a:noFill/>
              <a:round/>
              <a:headEnd/>
              <a:tailEnd/>
            </a:ln>
          </p:spPr>
          <p:txBody>
            <a:bodyPr/>
            <a:lstStyle/>
            <a:p>
              <a:endParaRPr lang="en-US"/>
            </a:p>
          </p:txBody>
        </p:sp>
        <p:sp>
          <p:nvSpPr>
            <p:cNvPr id="33994" name="Freeform 202"/>
            <p:cNvSpPr>
              <a:spLocks/>
            </p:cNvSpPr>
            <p:nvPr/>
          </p:nvSpPr>
          <p:spPr bwMode="auto">
            <a:xfrm>
              <a:off x="4062" y="1946"/>
              <a:ext cx="207" cy="284"/>
            </a:xfrm>
            <a:custGeom>
              <a:avLst/>
              <a:gdLst/>
              <a:ahLst/>
              <a:cxnLst>
                <a:cxn ang="0">
                  <a:pos x="118" y="284"/>
                </a:cxn>
                <a:cxn ang="0">
                  <a:pos x="100" y="183"/>
                </a:cxn>
                <a:cxn ang="0">
                  <a:pos x="14" y="108"/>
                </a:cxn>
                <a:cxn ang="0">
                  <a:pos x="0" y="99"/>
                </a:cxn>
                <a:cxn ang="0">
                  <a:pos x="45" y="74"/>
                </a:cxn>
                <a:cxn ang="0">
                  <a:pos x="96" y="0"/>
                </a:cxn>
                <a:cxn ang="0">
                  <a:pos x="116" y="14"/>
                </a:cxn>
                <a:cxn ang="0">
                  <a:pos x="200" y="169"/>
                </a:cxn>
                <a:cxn ang="0">
                  <a:pos x="207" y="252"/>
                </a:cxn>
                <a:cxn ang="0">
                  <a:pos x="207" y="261"/>
                </a:cxn>
                <a:cxn ang="0">
                  <a:pos x="118" y="284"/>
                </a:cxn>
              </a:cxnLst>
              <a:rect l="0" t="0" r="r" b="b"/>
              <a:pathLst>
                <a:path w="207" h="284">
                  <a:moveTo>
                    <a:pt x="118" y="284"/>
                  </a:moveTo>
                  <a:lnTo>
                    <a:pt x="100" y="183"/>
                  </a:lnTo>
                  <a:lnTo>
                    <a:pt x="14" y="108"/>
                  </a:lnTo>
                  <a:lnTo>
                    <a:pt x="0" y="99"/>
                  </a:lnTo>
                  <a:lnTo>
                    <a:pt x="45" y="74"/>
                  </a:lnTo>
                  <a:lnTo>
                    <a:pt x="96" y="0"/>
                  </a:lnTo>
                  <a:lnTo>
                    <a:pt x="116" y="14"/>
                  </a:lnTo>
                  <a:lnTo>
                    <a:pt x="200" y="169"/>
                  </a:lnTo>
                  <a:lnTo>
                    <a:pt x="207" y="252"/>
                  </a:lnTo>
                  <a:lnTo>
                    <a:pt x="207" y="261"/>
                  </a:lnTo>
                  <a:lnTo>
                    <a:pt x="118" y="284"/>
                  </a:lnTo>
                  <a:close/>
                </a:path>
              </a:pathLst>
            </a:custGeom>
            <a:solidFill>
              <a:schemeClr val="folHlink"/>
            </a:solidFill>
            <a:ln w="9525">
              <a:noFill/>
              <a:round/>
              <a:headEnd/>
              <a:tailEnd/>
            </a:ln>
          </p:spPr>
          <p:txBody>
            <a:bodyPr/>
            <a:lstStyle/>
            <a:p>
              <a:endParaRPr lang="en-US"/>
            </a:p>
          </p:txBody>
        </p:sp>
        <p:sp>
          <p:nvSpPr>
            <p:cNvPr id="33995" name="Freeform 203"/>
            <p:cNvSpPr>
              <a:spLocks/>
            </p:cNvSpPr>
            <p:nvPr/>
          </p:nvSpPr>
          <p:spPr bwMode="auto">
            <a:xfrm>
              <a:off x="4092" y="1967"/>
              <a:ext cx="161" cy="243"/>
            </a:xfrm>
            <a:custGeom>
              <a:avLst/>
              <a:gdLst/>
              <a:ahLst/>
              <a:cxnLst>
                <a:cxn ang="0">
                  <a:pos x="70" y="0"/>
                </a:cxn>
                <a:cxn ang="0">
                  <a:pos x="73" y="4"/>
                </a:cxn>
                <a:cxn ang="0">
                  <a:pos x="154" y="152"/>
                </a:cxn>
                <a:cxn ang="0">
                  <a:pos x="161" y="227"/>
                </a:cxn>
                <a:cxn ang="0">
                  <a:pos x="100" y="243"/>
                </a:cxn>
                <a:cxn ang="0">
                  <a:pos x="84" y="155"/>
                </a:cxn>
                <a:cxn ang="0">
                  <a:pos x="0" y="80"/>
                </a:cxn>
                <a:cxn ang="0">
                  <a:pos x="26" y="64"/>
                </a:cxn>
                <a:cxn ang="0">
                  <a:pos x="70" y="0"/>
                </a:cxn>
              </a:cxnLst>
              <a:rect l="0" t="0" r="r" b="b"/>
              <a:pathLst>
                <a:path w="161" h="243">
                  <a:moveTo>
                    <a:pt x="70" y="0"/>
                  </a:moveTo>
                  <a:lnTo>
                    <a:pt x="73" y="4"/>
                  </a:lnTo>
                  <a:lnTo>
                    <a:pt x="154" y="152"/>
                  </a:lnTo>
                  <a:lnTo>
                    <a:pt x="161" y="227"/>
                  </a:lnTo>
                  <a:lnTo>
                    <a:pt x="100" y="243"/>
                  </a:lnTo>
                  <a:lnTo>
                    <a:pt x="84" y="155"/>
                  </a:lnTo>
                  <a:lnTo>
                    <a:pt x="0" y="80"/>
                  </a:lnTo>
                  <a:lnTo>
                    <a:pt x="26" y="64"/>
                  </a:lnTo>
                  <a:lnTo>
                    <a:pt x="70" y="0"/>
                  </a:lnTo>
                  <a:close/>
                </a:path>
              </a:pathLst>
            </a:custGeom>
            <a:solidFill>
              <a:schemeClr val="folHlink"/>
            </a:solidFill>
            <a:ln w="9525">
              <a:noFill/>
              <a:round/>
              <a:headEnd/>
              <a:tailEnd/>
            </a:ln>
          </p:spPr>
          <p:txBody>
            <a:bodyPr/>
            <a:lstStyle/>
            <a:p>
              <a:endParaRPr lang="en-US"/>
            </a:p>
          </p:txBody>
        </p:sp>
        <p:sp>
          <p:nvSpPr>
            <p:cNvPr id="33996" name="Freeform 204"/>
            <p:cNvSpPr>
              <a:spLocks/>
            </p:cNvSpPr>
            <p:nvPr/>
          </p:nvSpPr>
          <p:spPr bwMode="auto">
            <a:xfrm>
              <a:off x="4118" y="1996"/>
              <a:ext cx="120" cy="195"/>
            </a:xfrm>
            <a:custGeom>
              <a:avLst/>
              <a:gdLst/>
              <a:ahLst/>
              <a:cxnLst>
                <a:cxn ang="0">
                  <a:pos x="88" y="195"/>
                </a:cxn>
                <a:cxn ang="0">
                  <a:pos x="72" y="117"/>
                </a:cxn>
                <a:cxn ang="0">
                  <a:pos x="0" y="54"/>
                </a:cxn>
                <a:cxn ang="0">
                  <a:pos x="10" y="47"/>
                </a:cxn>
                <a:cxn ang="0">
                  <a:pos x="44" y="0"/>
                </a:cxn>
                <a:cxn ang="0">
                  <a:pos x="113" y="128"/>
                </a:cxn>
                <a:cxn ang="0">
                  <a:pos x="120" y="186"/>
                </a:cxn>
                <a:cxn ang="0">
                  <a:pos x="88" y="195"/>
                </a:cxn>
              </a:cxnLst>
              <a:rect l="0" t="0" r="r" b="b"/>
              <a:pathLst>
                <a:path w="120" h="195">
                  <a:moveTo>
                    <a:pt x="88" y="195"/>
                  </a:moveTo>
                  <a:lnTo>
                    <a:pt x="72" y="117"/>
                  </a:lnTo>
                  <a:lnTo>
                    <a:pt x="0" y="54"/>
                  </a:lnTo>
                  <a:lnTo>
                    <a:pt x="10" y="47"/>
                  </a:lnTo>
                  <a:lnTo>
                    <a:pt x="44" y="0"/>
                  </a:lnTo>
                  <a:lnTo>
                    <a:pt x="113" y="128"/>
                  </a:lnTo>
                  <a:lnTo>
                    <a:pt x="120" y="186"/>
                  </a:lnTo>
                  <a:lnTo>
                    <a:pt x="88" y="195"/>
                  </a:lnTo>
                  <a:close/>
                </a:path>
              </a:pathLst>
            </a:custGeom>
            <a:solidFill>
              <a:schemeClr val="folHlink"/>
            </a:solidFill>
            <a:ln w="9525">
              <a:noFill/>
              <a:round/>
              <a:headEnd/>
              <a:tailEnd/>
            </a:ln>
          </p:spPr>
          <p:txBody>
            <a:bodyPr/>
            <a:lstStyle/>
            <a:p>
              <a:endParaRPr lang="en-US"/>
            </a:p>
          </p:txBody>
        </p:sp>
        <p:sp>
          <p:nvSpPr>
            <p:cNvPr id="33997" name="Freeform 205"/>
            <p:cNvSpPr>
              <a:spLocks/>
            </p:cNvSpPr>
            <p:nvPr/>
          </p:nvSpPr>
          <p:spPr bwMode="auto">
            <a:xfrm>
              <a:off x="3052" y="1999"/>
              <a:ext cx="313" cy="357"/>
            </a:xfrm>
            <a:custGeom>
              <a:avLst/>
              <a:gdLst/>
              <a:ahLst/>
              <a:cxnLst>
                <a:cxn ang="0">
                  <a:pos x="197" y="153"/>
                </a:cxn>
                <a:cxn ang="0">
                  <a:pos x="278" y="199"/>
                </a:cxn>
                <a:cxn ang="0">
                  <a:pos x="313" y="241"/>
                </a:cxn>
                <a:cxn ang="0">
                  <a:pos x="278" y="306"/>
                </a:cxn>
                <a:cxn ang="0">
                  <a:pos x="234" y="357"/>
                </a:cxn>
                <a:cxn ang="0">
                  <a:pos x="176" y="236"/>
                </a:cxn>
                <a:cxn ang="0">
                  <a:pos x="58" y="67"/>
                </a:cxn>
                <a:cxn ang="0">
                  <a:pos x="0" y="0"/>
                </a:cxn>
                <a:cxn ang="0">
                  <a:pos x="125" y="67"/>
                </a:cxn>
                <a:cxn ang="0">
                  <a:pos x="197" y="153"/>
                </a:cxn>
              </a:cxnLst>
              <a:rect l="0" t="0" r="r" b="b"/>
              <a:pathLst>
                <a:path w="313" h="357">
                  <a:moveTo>
                    <a:pt x="197" y="153"/>
                  </a:moveTo>
                  <a:lnTo>
                    <a:pt x="278" y="199"/>
                  </a:lnTo>
                  <a:lnTo>
                    <a:pt x="313" y="241"/>
                  </a:lnTo>
                  <a:lnTo>
                    <a:pt x="278" y="306"/>
                  </a:lnTo>
                  <a:lnTo>
                    <a:pt x="234" y="357"/>
                  </a:lnTo>
                  <a:lnTo>
                    <a:pt x="176" y="236"/>
                  </a:lnTo>
                  <a:lnTo>
                    <a:pt x="58" y="67"/>
                  </a:lnTo>
                  <a:lnTo>
                    <a:pt x="0" y="0"/>
                  </a:lnTo>
                  <a:lnTo>
                    <a:pt x="125" y="67"/>
                  </a:lnTo>
                  <a:lnTo>
                    <a:pt x="197" y="153"/>
                  </a:lnTo>
                  <a:close/>
                </a:path>
              </a:pathLst>
            </a:custGeom>
            <a:solidFill>
              <a:schemeClr val="folHlink"/>
            </a:solidFill>
            <a:ln w="9525">
              <a:noFill/>
              <a:round/>
              <a:headEnd/>
              <a:tailEnd/>
            </a:ln>
          </p:spPr>
          <p:txBody>
            <a:bodyPr/>
            <a:lstStyle/>
            <a:p>
              <a:endParaRPr lang="en-US"/>
            </a:p>
          </p:txBody>
        </p:sp>
        <p:sp>
          <p:nvSpPr>
            <p:cNvPr id="33998" name="Freeform 206"/>
            <p:cNvSpPr>
              <a:spLocks/>
            </p:cNvSpPr>
            <p:nvPr/>
          </p:nvSpPr>
          <p:spPr bwMode="auto">
            <a:xfrm>
              <a:off x="3119" y="2054"/>
              <a:ext cx="227" cy="274"/>
            </a:xfrm>
            <a:custGeom>
              <a:avLst/>
              <a:gdLst/>
              <a:ahLst/>
              <a:cxnLst>
                <a:cxn ang="0">
                  <a:pos x="227" y="188"/>
                </a:cxn>
                <a:cxn ang="0">
                  <a:pos x="199" y="242"/>
                </a:cxn>
                <a:cxn ang="0">
                  <a:pos x="170" y="274"/>
                </a:cxn>
                <a:cxn ang="0">
                  <a:pos x="123" y="172"/>
                </a:cxn>
                <a:cxn ang="0">
                  <a:pos x="3" y="3"/>
                </a:cxn>
                <a:cxn ang="0">
                  <a:pos x="0" y="0"/>
                </a:cxn>
                <a:cxn ang="0">
                  <a:pos x="47" y="24"/>
                </a:cxn>
                <a:cxn ang="0">
                  <a:pos x="119" y="110"/>
                </a:cxn>
                <a:cxn ang="0">
                  <a:pos x="200" y="156"/>
                </a:cxn>
                <a:cxn ang="0">
                  <a:pos x="227" y="188"/>
                </a:cxn>
              </a:cxnLst>
              <a:rect l="0" t="0" r="r" b="b"/>
              <a:pathLst>
                <a:path w="227" h="274">
                  <a:moveTo>
                    <a:pt x="227" y="188"/>
                  </a:moveTo>
                  <a:lnTo>
                    <a:pt x="199" y="242"/>
                  </a:lnTo>
                  <a:lnTo>
                    <a:pt x="170" y="274"/>
                  </a:lnTo>
                  <a:lnTo>
                    <a:pt x="123" y="172"/>
                  </a:lnTo>
                  <a:lnTo>
                    <a:pt x="3" y="3"/>
                  </a:lnTo>
                  <a:lnTo>
                    <a:pt x="0" y="0"/>
                  </a:lnTo>
                  <a:lnTo>
                    <a:pt x="47" y="24"/>
                  </a:lnTo>
                  <a:lnTo>
                    <a:pt x="119" y="110"/>
                  </a:lnTo>
                  <a:lnTo>
                    <a:pt x="200" y="156"/>
                  </a:lnTo>
                  <a:lnTo>
                    <a:pt x="227" y="188"/>
                  </a:lnTo>
                  <a:close/>
                </a:path>
              </a:pathLst>
            </a:custGeom>
            <a:solidFill>
              <a:schemeClr val="folHlink"/>
            </a:solidFill>
            <a:ln w="9525">
              <a:noFill/>
              <a:round/>
              <a:headEnd/>
              <a:tailEnd/>
            </a:ln>
          </p:spPr>
          <p:txBody>
            <a:bodyPr/>
            <a:lstStyle/>
            <a:p>
              <a:endParaRPr lang="en-US"/>
            </a:p>
          </p:txBody>
        </p:sp>
        <p:sp>
          <p:nvSpPr>
            <p:cNvPr id="33999" name="Freeform 207"/>
            <p:cNvSpPr>
              <a:spLocks/>
            </p:cNvSpPr>
            <p:nvPr/>
          </p:nvSpPr>
          <p:spPr bwMode="auto">
            <a:xfrm>
              <a:off x="3219" y="2168"/>
              <a:ext cx="107" cy="132"/>
            </a:xfrm>
            <a:custGeom>
              <a:avLst/>
              <a:gdLst/>
              <a:ahLst/>
              <a:cxnLst>
                <a:cxn ang="0">
                  <a:pos x="0" y="0"/>
                </a:cxn>
                <a:cxn ang="0">
                  <a:pos x="9" y="11"/>
                </a:cxn>
                <a:cxn ang="0">
                  <a:pos x="90" y="55"/>
                </a:cxn>
                <a:cxn ang="0">
                  <a:pos x="107" y="76"/>
                </a:cxn>
                <a:cxn ang="0">
                  <a:pos x="85" y="120"/>
                </a:cxn>
                <a:cxn ang="0">
                  <a:pos x="74" y="132"/>
                </a:cxn>
                <a:cxn ang="0">
                  <a:pos x="37" y="51"/>
                </a:cxn>
                <a:cxn ang="0">
                  <a:pos x="0" y="0"/>
                </a:cxn>
              </a:cxnLst>
              <a:rect l="0" t="0" r="r" b="b"/>
              <a:pathLst>
                <a:path w="107" h="132">
                  <a:moveTo>
                    <a:pt x="0" y="0"/>
                  </a:moveTo>
                  <a:lnTo>
                    <a:pt x="9" y="11"/>
                  </a:lnTo>
                  <a:lnTo>
                    <a:pt x="90" y="55"/>
                  </a:lnTo>
                  <a:lnTo>
                    <a:pt x="107" y="76"/>
                  </a:lnTo>
                  <a:lnTo>
                    <a:pt x="85" y="120"/>
                  </a:lnTo>
                  <a:lnTo>
                    <a:pt x="74" y="132"/>
                  </a:lnTo>
                  <a:lnTo>
                    <a:pt x="37" y="51"/>
                  </a:lnTo>
                  <a:lnTo>
                    <a:pt x="0" y="0"/>
                  </a:lnTo>
                  <a:close/>
                </a:path>
              </a:pathLst>
            </a:custGeom>
            <a:solidFill>
              <a:schemeClr val="folHlink"/>
            </a:solidFill>
            <a:ln w="9525">
              <a:noFill/>
              <a:round/>
              <a:headEnd/>
              <a:tailEnd/>
            </a:ln>
          </p:spPr>
          <p:txBody>
            <a:bodyPr/>
            <a:lstStyle/>
            <a:p>
              <a:endParaRPr lang="en-US"/>
            </a:p>
          </p:txBody>
        </p:sp>
        <p:sp>
          <p:nvSpPr>
            <p:cNvPr id="34000" name="Freeform 208"/>
            <p:cNvSpPr>
              <a:spLocks/>
            </p:cNvSpPr>
            <p:nvPr/>
          </p:nvSpPr>
          <p:spPr bwMode="auto">
            <a:xfrm>
              <a:off x="3274" y="2221"/>
              <a:ext cx="35" cy="47"/>
            </a:xfrm>
            <a:custGeom>
              <a:avLst/>
              <a:gdLst/>
              <a:ahLst/>
              <a:cxnLst>
                <a:cxn ang="0">
                  <a:pos x="23" y="47"/>
                </a:cxn>
                <a:cxn ang="0">
                  <a:pos x="0" y="0"/>
                </a:cxn>
                <a:cxn ang="0">
                  <a:pos x="24" y="14"/>
                </a:cxn>
                <a:cxn ang="0">
                  <a:pos x="35" y="24"/>
                </a:cxn>
                <a:cxn ang="0">
                  <a:pos x="23" y="47"/>
                </a:cxn>
              </a:cxnLst>
              <a:rect l="0" t="0" r="r" b="b"/>
              <a:pathLst>
                <a:path w="35" h="47">
                  <a:moveTo>
                    <a:pt x="23" y="47"/>
                  </a:moveTo>
                  <a:lnTo>
                    <a:pt x="0" y="0"/>
                  </a:lnTo>
                  <a:lnTo>
                    <a:pt x="24" y="14"/>
                  </a:lnTo>
                  <a:lnTo>
                    <a:pt x="35" y="24"/>
                  </a:lnTo>
                  <a:lnTo>
                    <a:pt x="23" y="47"/>
                  </a:lnTo>
                  <a:close/>
                </a:path>
              </a:pathLst>
            </a:custGeom>
            <a:solidFill>
              <a:schemeClr val="folHlink"/>
            </a:solidFill>
            <a:ln w="9525">
              <a:noFill/>
              <a:round/>
              <a:headEnd/>
              <a:tailEnd/>
            </a:ln>
          </p:spPr>
          <p:txBody>
            <a:bodyPr/>
            <a:lstStyle/>
            <a:p>
              <a:endParaRPr lang="en-US"/>
            </a:p>
          </p:txBody>
        </p:sp>
        <p:sp>
          <p:nvSpPr>
            <p:cNvPr id="34001" name="Freeform 209"/>
            <p:cNvSpPr>
              <a:spLocks/>
            </p:cNvSpPr>
            <p:nvPr/>
          </p:nvSpPr>
          <p:spPr bwMode="auto">
            <a:xfrm>
              <a:off x="1754" y="2066"/>
              <a:ext cx="1407" cy="1029"/>
            </a:xfrm>
            <a:custGeom>
              <a:avLst/>
              <a:gdLst/>
              <a:ahLst/>
              <a:cxnLst>
                <a:cxn ang="0">
                  <a:pos x="955" y="72"/>
                </a:cxn>
                <a:cxn ang="0">
                  <a:pos x="1094" y="197"/>
                </a:cxn>
                <a:cxn ang="0">
                  <a:pos x="1173" y="336"/>
                </a:cxn>
                <a:cxn ang="0">
                  <a:pos x="1196" y="394"/>
                </a:cxn>
                <a:cxn ang="0">
                  <a:pos x="1219" y="512"/>
                </a:cxn>
                <a:cxn ang="0">
                  <a:pos x="1377" y="818"/>
                </a:cxn>
                <a:cxn ang="0">
                  <a:pos x="1407" y="846"/>
                </a:cxn>
                <a:cxn ang="0">
                  <a:pos x="1219" y="971"/>
                </a:cxn>
                <a:cxn ang="0">
                  <a:pos x="1066" y="1029"/>
                </a:cxn>
                <a:cxn ang="0">
                  <a:pos x="751" y="1022"/>
                </a:cxn>
                <a:cxn ang="0">
                  <a:pos x="605" y="971"/>
                </a:cxn>
                <a:cxn ang="0">
                  <a:pos x="538" y="962"/>
                </a:cxn>
                <a:cxn ang="0">
                  <a:pos x="487" y="934"/>
                </a:cxn>
                <a:cxn ang="0">
                  <a:pos x="394" y="904"/>
                </a:cxn>
                <a:cxn ang="0">
                  <a:pos x="190" y="767"/>
                </a:cxn>
                <a:cxn ang="0">
                  <a:pos x="0" y="591"/>
                </a:cxn>
                <a:cxn ang="0">
                  <a:pos x="153" y="415"/>
                </a:cxn>
                <a:cxn ang="0">
                  <a:pos x="269" y="257"/>
                </a:cxn>
                <a:cxn ang="0">
                  <a:pos x="473" y="72"/>
                </a:cxn>
                <a:cxn ang="0">
                  <a:pos x="589" y="21"/>
                </a:cxn>
                <a:cxn ang="0">
                  <a:pos x="691" y="0"/>
                </a:cxn>
                <a:cxn ang="0">
                  <a:pos x="816" y="7"/>
                </a:cxn>
                <a:cxn ang="0">
                  <a:pos x="955" y="72"/>
                </a:cxn>
              </a:cxnLst>
              <a:rect l="0" t="0" r="r" b="b"/>
              <a:pathLst>
                <a:path w="1407" h="1029">
                  <a:moveTo>
                    <a:pt x="955" y="72"/>
                  </a:moveTo>
                  <a:lnTo>
                    <a:pt x="1094" y="197"/>
                  </a:lnTo>
                  <a:lnTo>
                    <a:pt x="1173" y="336"/>
                  </a:lnTo>
                  <a:lnTo>
                    <a:pt x="1196" y="394"/>
                  </a:lnTo>
                  <a:lnTo>
                    <a:pt x="1219" y="512"/>
                  </a:lnTo>
                  <a:lnTo>
                    <a:pt x="1377" y="818"/>
                  </a:lnTo>
                  <a:lnTo>
                    <a:pt x="1407" y="846"/>
                  </a:lnTo>
                  <a:lnTo>
                    <a:pt x="1219" y="971"/>
                  </a:lnTo>
                  <a:lnTo>
                    <a:pt x="1066" y="1029"/>
                  </a:lnTo>
                  <a:lnTo>
                    <a:pt x="751" y="1022"/>
                  </a:lnTo>
                  <a:lnTo>
                    <a:pt x="605" y="971"/>
                  </a:lnTo>
                  <a:lnTo>
                    <a:pt x="538" y="962"/>
                  </a:lnTo>
                  <a:lnTo>
                    <a:pt x="487" y="934"/>
                  </a:lnTo>
                  <a:lnTo>
                    <a:pt x="394" y="904"/>
                  </a:lnTo>
                  <a:lnTo>
                    <a:pt x="190" y="767"/>
                  </a:lnTo>
                  <a:lnTo>
                    <a:pt x="0" y="591"/>
                  </a:lnTo>
                  <a:lnTo>
                    <a:pt x="153" y="415"/>
                  </a:lnTo>
                  <a:lnTo>
                    <a:pt x="269" y="257"/>
                  </a:lnTo>
                  <a:lnTo>
                    <a:pt x="473" y="72"/>
                  </a:lnTo>
                  <a:lnTo>
                    <a:pt x="589" y="21"/>
                  </a:lnTo>
                  <a:lnTo>
                    <a:pt x="691" y="0"/>
                  </a:lnTo>
                  <a:lnTo>
                    <a:pt x="816" y="7"/>
                  </a:lnTo>
                  <a:lnTo>
                    <a:pt x="955" y="72"/>
                  </a:lnTo>
                  <a:close/>
                </a:path>
              </a:pathLst>
            </a:custGeom>
            <a:solidFill>
              <a:srgbClr val="424329"/>
            </a:solidFill>
            <a:ln w="9525">
              <a:noFill/>
              <a:round/>
              <a:headEnd/>
              <a:tailEnd/>
            </a:ln>
          </p:spPr>
          <p:txBody>
            <a:bodyPr/>
            <a:lstStyle/>
            <a:p>
              <a:endParaRPr lang="en-US"/>
            </a:p>
          </p:txBody>
        </p:sp>
        <p:sp>
          <p:nvSpPr>
            <p:cNvPr id="34002" name="Freeform 210"/>
            <p:cNvSpPr>
              <a:spLocks/>
            </p:cNvSpPr>
            <p:nvPr/>
          </p:nvSpPr>
          <p:spPr bwMode="auto">
            <a:xfrm>
              <a:off x="1824" y="2119"/>
              <a:ext cx="1267" cy="923"/>
            </a:xfrm>
            <a:custGeom>
              <a:avLst/>
              <a:gdLst/>
              <a:ahLst/>
              <a:cxnLst>
                <a:cxn ang="0">
                  <a:pos x="890" y="91"/>
                </a:cxn>
                <a:cxn ang="0">
                  <a:pos x="938" y="133"/>
                </a:cxn>
                <a:cxn ang="0">
                  <a:pos x="985" y="176"/>
                </a:cxn>
                <a:cxn ang="0">
                  <a:pos x="1012" y="223"/>
                </a:cxn>
                <a:cxn ang="0">
                  <a:pos x="1038" y="269"/>
                </a:cxn>
                <a:cxn ang="0">
                  <a:pos x="1059" y="308"/>
                </a:cxn>
                <a:cxn ang="0">
                  <a:pos x="1066" y="327"/>
                </a:cxn>
                <a:cxn ang="0">
                  <a:pos x="1075" y="346"/>
                </a:cxn>
                <a:cxn ang="0">
                  <a:pos x="1082" y="380"/>
                </a:cxn>
                <a:cxn ang="0">
                  <a:pos x="1089" y="418"/>
                </a:cxn>
                <a:cxn ang="0">
                  <a:pos x="1096" y="459"/>
                </a:cxn>
                <a:cxn ang="0">
                  <a:pos x="1151" y="563"/>
                </a:cxn>
                <a:cxn ang="0">
                  <a:pos x="1205" y="665"/>
                </a:cxn>
                <a:cxn ang="0">
                  <a:pos x="1244" y="737"/>
                </a:cxn>
                <a:cxn ang="0">
                  <a:pos x="1253" y="747"/>
                </a:cxn>
                <a:cxn ang="0">
                  <a:pos x="1263" y="756"/>
                </a:cxn>
                <a:cxn ang="0">
                  <a:pos x="1225" y="788"/>
                </a:cxn>
                <a:cxn ang="0">
                  <a:pos x="1161" y="830"/>
                </a:cxn>
                <a:cxn ang="0">
                  <a:pos x="1096" y="872"/>
                </a:cxn>
                <a:cxn ang="0">
                  <a:pos x="1045" y="891"/>
                </a:cxn>
                <a:cxn ang="0">
                  <a:pos x="994" y="911"/>
                </a:cxn>
                <a:cxn ang="0">
                  <a:pos x="924" y="923"/>
                </a:cxn>
                <a:cxn ang="0">
                  <a:pos x="818" y="921"/>
                </a:cxn>
                <a:cxn ang="0">
                  <a:pos x="711" y="920"/>
                </a:cxn>
                <a:cxn ang="0">
                  <a:pos x="644" y="907"/>
                </a:cxn>
                <a:cxn ang="0">
                  <a:pos x="595" y="890"/>
                </a:cxn>
                <a:cxn ang="0">
                  <a:pos x="546" y="872"/>
                </a:cxn>
                <a:cxn ang="0">
                  <a:pos x="523" y="869"/>
                </a:cxn>
                <a:cxn ang="0">
                  <a:pos x="500" y="867"/>
                </a:cxn>
                <a:cxn ang="0">
                  <a:pos x="479" y="862"/>
                </a:cxn>
                <a:cxn ang="0">
                  <a:pos x="463" y="853"/>
                </a:cxn>
                <a:cxn ang="0">
                  <a:pos x="445" y="842"/>
                </a:cxn>
                <a:cxn ang="0">
                  <a:pos x="417" y="832"/>
                </a:cxn>
                <a:cxn ang="0">
                  <a:pos x="385" y="823"/>
                </a:cxn>
                <a:cxn ang="0">
                  <a:pos x="354" y="812"/>
                </a:cxn>
                <a:cxn ang="0">
                  <a:pos x="285" y="765"/>
                </a:cxn>
                <a:cxn ang="0">
                  <a:pos x="217" y="719"/>
                </a:cxn>
                <a:cxn ang="0">
                  <a:pos x="150" y="668"/>
                </a:cxn>
                <a:cxn ang="0">
                  <a:pos x="85" y="610"/>
                </a:cxn>
                <a:cxn ang="0">
                  <a:pos x="21" y="550"/>
                </a:cxn>
                <a:cxn ang="0">
                  <a:pos x="34" y="490"/>
                </a:cxn>
                <a:cxn ang="0">
                  <a:pos x="86" y="432"/>
                </a:cxn>
                <a:cxn ang="0">
                  <a:pos x="137" y="373"/>
                </a:cxn>
                <a:cxn ang="0">
                  <a:pos x="176" y="318"/>
                </a:cxn>
                <a:cxn ang="0">
                  <a:pos x="217" y="265"/>
                </a:cxn>
                <a:cxn ang="0">
                  <a:pos x="266" y="207"/>
                </a:cxn>
                <a:cxn ang="0">
                  <a:pos x="334" y="146"/>
                </a:cxn>
                <a:cxn ang="0">
                  <a:pos x="403" y="84"/>
                </a:cxn>
                <a:cxn ang="0">
                  <a:pos x="452" y="53"/>
                </a:cxn>
                <a:cxn ang="0">
                  <a:pos x="491" y="35"/>
                </a:cxn>
                <a:cxn ang="0">
                  <a:pos x="531" y="17"/>
                </a:cxn>
                <a:cxn ang="0">
                  <a:pos x="565" y="10"/>
                </a:cxn>
                <a:cxn ang="0">
                  <a:pos x="600" y="3"/>
                </a:cxn>
                <a:cxn ang="0">
                  <a:pos x="637" y="0"/>
                </a:cxn>
                <a:cxn ang="0">
                  <a:pos x="679" y="1"/>
                </a:cxn>
                <a:cxn ang="0">
                  <a:pos x="721" y="3"/>
                </a:cxn>
                <a:cxn ang="0">
                  <a:pos x="765" y="19"/>
                </a:cxn>
                <a:cxn ang="0">
                  <a:pos x="813" y="42"/>
                </a:cxn>
                <a:cxn ang="0">
                  <a:pos x="860" y="63"/>
                </a:cxn>
              </a:cxnLst>
              <a:rect l="0" t="0" r="r" b="b"/>
              <a:pathLst>
                <a:path w="1267" h="923">
                  <a:moveTo>
                    <a:pt x="860" y="63"/>
                  </a:moveTo>
                  <a:lnTo>
                    <a:pt x="876" y="77"/>
                  </a:lnTo>
                  <a:lnTo>
                    <a:pt x="890" y="91"/>
                  </a:lnTo>
                  <a:lnTo>
                    <a:pt x="906" y="105"/>
                  </a:lnTo>
                  <a:lnTo>
                    <a:pt x="922" y="119"/>
                  </a:lnTo>
                  <a:lnTo>
                    <a:pt x="938" y="133"/>
                  </a:lnTo>
                  <a:lnTo>
                    <a:pt x="954" y="147"/>
                  </a:lnTo>
                  <a:lnTo>
                    <a:pt x="969" y="162"/>
                  </a:lnTo>
                  <a:lnTo>
                    <a:pt x="985" y="176"/>
                  </a:lnTo>
                  <a:lnTo>
                    <a:pt x="994" y="191"/>
                  </a:lnTo>
                  <a:lnTo>
                    <a:pt x="1003" y="207"/>
                  </a:lnTo>
                  <a:lnTo>
                    <a:pt x="1012" y="223"/>
                  </a:lnTo>
                  <a:lnTo>
                    <a:pt x="1020" y="239"/>
                  </a:lnTo>
                  <a:lnTo>
                    <a:pt x="1029" y="253"/>
                  </a:lnTo>
                  <a:lnTo>
                    <a:pt x="1038" y="269"/>
                  </a:lnTo>
                  <a:lnTo>
                    <a:pt x="1047" y="285"/>
                  </a:lnTo>
                  <a:lnTo>
                    <a:pt x="1057" y="300"/>
                  </a:lnTo>
                  <a:lnTo>
                    <a:pt x="1059" y="308"/>
                  </a:lnTo>
                  <a:lnTo>
                    <a:pt x="1061" y="313"/>
                  </a:lnTo>
                  <a:lnTo>
                    <a:pt x="1064" y="320"/>
                  </a:lnTo>
                  <a:lnTo>
                    <a:pt x="1066" y="327"/>
                  </a:lnTo>
                  <a:lnTo>
                    <a:pt x="1070" y="332"/>
                  </a:lnTo>
                  <a:lnTo>
                    <a:pt x="1071" y="339"/>
                  </a:lnTo>
                  <a:lnTo>
                    <a:pt x="1075" y="346"/>
                  </a:lnTo>
                  <a:lnTo>
                    <a:pt x="1077" y="351"/>
                  </a:lnTo>
                  <a:lnTo>
                    <a:pt x="1079" y="366"/>
                  </a:lnTo>
                  <a:lnTo>
                    <a:pt x="1082" y="380"/>
                  </a:lnTo>
                  <a:lnTo>
                    <a:pt x="1084" y="392"/>
                  </a:lnTo>
                  <a:lnTo>
                    <a:pt x="1087" y="406"/>
                  </a:lnTo>
                  <a:lnTo>
                    <a:pt x="1089" y="418"/>
                  </a:lnTo>
                  <a:lnTo>
                    <a:pt x="1093" y="432"/>
                  </a:lnTo>
                  <a:lnTo>
                    <a:pt x="1094" y="445"/>
                  </a:lnTo>
                  <a:lnTo>
                    <a:pt x="1096" y="459"/>
                  </a:lnTo>
                  <a:lnTo>
                    <a:pt x="1115" y="492"/>
                  </a:lnTo>
                  <a:lnTo>
                    <a:pt x="1133" y="527"/>
                  </a:lnTo>
                  <a:lnTo>
                    <a:pt x="1151" y="563"/>
                  </a:lnTo>
                  <a:lnTo>
                    <a:pt x="1168" y="596"/>
                  </a:lnTo>
                  <a:lnTo>
                    <a:pt x="1186" y="631"/>
                  </a:lnTo>
                  <a:lnTo>
                    <a:pt x="1205" y="665"/>
                  </a:lnTo>
                  <a:lnTo>
                    <a:pt x="1223" y="700"/>
                  </a:lnTo>
                  <a:lnTo>
                    <a:pt x="1240" y="735"/>
                  </a:lnTo>
                  <a:lnTo>
                    <a:pt x="1244" y="737"/>
                  </a:lnTo>
                  <a:lnTo>
                    <a:pt x="1247" y="740"/>
                  </a:lnTo>
                  <a:lnTo>
                    <a:pt x="1251" y="744"/>
                  </a:lnTo>
                  <a:lnTo>
                    <a:pt x="1253" y="747"/>
                  </a:lnTo>
                  <a:lnTo>
                    <a:pt x="1256" y="751"/>
                  </a:lnTo>
                  <a:lnTo>
                    <a:pt x="1260" y="754"/>
                  </a:lnTo>
                  <a:lnTo>
                    <a:pt x="1263" y="756"/>
                  </a:lnTo>
                  <a:lnTo>
                    <a:pt x="1267" y="760"/>
                  </a:lnTo>
                  <a:lnTo>
                    <a:pt x="1246" y="774"/>
                  </a:lnTo>
                  <a:lnTo>
                    <a:pt x="1225" y="788"/>
                  </a:lnTo>
                  <a:lnTo>
                    <a:pt x="1203" y="802"/>
                  </a:lnTo>
                  <a:lnTo>
                    <a:pt x="1182" y="816"/>
                  </a:lnTo>
                  <a:lnTo>
                    <a:pt x="1161" y="830"/>
                  </a:lnTo>
                  <a:lnTo>
                    <a:pt x="1140" y="844"/>
                  </a:lnTo>
                  <a:lnTo>
                    <a:pt x="1117" y="858"/>
                  </a:lnTo>
                  <a:lnTo>
                    <a:pt x="1096" y="872"/>
                  </a:lnTo>
                  <a:lnTo>
                    <a:pt x="1080" y="879"/>
                  </a:lnTo>
                  <a:lnTo>
                    <a:pt x="1063" y="884"/>
                  </a:lnTo>
                  <a:lnTo>
                    <a:pt x="1045" y="891"/>
                  </a:lnTo>
                  <a:lnTo>
                    <a:pt x="1028" y="898"/>
                  </a:lnTo>
                  <a:lnTo>
                    <a:pt x="1010" y="904"/>
                  </a:lnTo>
                  <a:lnTo>
                    <a:pt x="994" y="911"/>
                  </a:lnTo>
                  <a:lnTo>
                    <a:pt x="976" y="918"/>
                  </a:lnTo>
                  <a:lnTo>
                    <a:pt x="959" y="923"/>
                  </a:lnTo>
                  <a:lnTo>
                    <a:pt x="924" y="923"/>
                  </a:lnTo>
                  <a:lnTo>
                    <a:pt x="889" y="923"/>
                  </a:lnTo>
                  <a:lnTo>
                    <a:pt x="853" y="921"/>
                  </a:lnTo>
                  <a:lnTo>
                    <a:pt x="818" y="921"/>
                  </a:lnTo>
                  <a:lnTo>
                    <a:pt x="783" y="920"/>
                  </a:lnTo>
                  <a:lnTo>
                    <a:pt x="746" y="920"/>
                  </a:lnTo>
                  <a:lnTo>
                    <a:pt x="711" y="920"/>
                  </a:lnTo>
                  <a:lnTo>
                    <a:pt x="676" y="918"/>
                  </a:lnTo>
                  <a:lnTo>
                    <a:pt x="660" y="913"/>
                  </a:lnTo>
                  <a:lnTo>
                    <a:pt x="644" y="907"/>
                  </a:lnTo>
                  <a:lnTo>
                    <a:pt x="626" y="900"/>
                  </a:lnTo>
                  <a:lnTo>
                    <a:pt x="611" y="895"/>
                  </a:lnTo>
                  <a:lnTo>
                    <a:pt x="595" y="890"/>
                  </a:lnTo>
                  <a:lnTo>
                    <a:pt x="577" y="884"/>
                  </a:lnTo>
                  <a:lnTo>
                    <a:pt x="561" y="877"/>
                  </a:lnTo>
                  <a:lnTo>
                    <a:pt x="546" y="872"/>
                  </a:lnTo>
                  <a:lnTo>
                    <a:pt x="539" y="870"/>
                  </a:lnTo>
                  <a:lnTo>
                    <a:pt x="530" y="870"/>
                  </a:lnTo>
                  <a:lnTo>
                    <a:pt x="523" y="869"/>
                  </a:lnTo>
                  <a:lnTo>
                    <a:pt x="516" y="869"/>
                  </a:lnTo>
                  <a:lnTo>
                    <a:pt x="507" y="867"/>
                  </a:lnTo>
                  <a:lnTo>
                    <a:pt x="500" y="867"/>
                  </a:lnTo>
                  <a:lnTo>
                    <a:pt x="493" y="865"/>
                  </a:lnTo>
                  <a:lnTo>
                    <a:pt x="486" y="865"/>
                  </a:lnTo>
                  <a:lnTo>
                    <a:pt x="479" y="862"/>
                  </a:lnTo>
                  <a:lnTo>
                    <a:pt x="473" y="858"/>
                  </a:lnTo>
                  <a:lnTo>
                    <a:pt x="468" y="855"/>
                  </a:lnTo>
                  <a:lnTo>
                    <a:pt x="463" y="853"/>
                  </a:lnTo>
                  <a:lnTo>
                    <a:pt x="456" y="849"/>
                  </a:lnTo>
                  <a:lnTo>
                    <a:pt x="451" y="846"/>
                  </a:lnTo>
                  <a:lnTo>
                    <a:pt x="445" y="842"/>
                  </a:lnTo>
                  <a:lnTo>
                    <a:pt x="438" y="839"/>
                  </a:lnTo>
                  <a:lnTo>
                    <a:pt x="428" y="835"/>
                  </a:lnTo>
                  <a:lnTo>
                    <a:pt x="417" y="832"/>
                  </a:lnTo>
                  <a:lnTo>
                    <a:pt x="407" y="828"/>
                  </a:lnTo>
                  <a:lnTo>
                    <a:pt x="396" y="825"/>
                  </a:lnTo>
                  <a:lnTo>
                    <a:pt x="385" y="823"/>
                  </a:lnTo>
                  <a:lnTo>
                    <a:pt x="375" y="819"/>
                  </a:lnTo>
                  <a:lnTo>
                    <a:pt x="364" y="816"/>
                  </a:lnTo>
                  <a:lnTo>
                    <a:pt x="354" y="812"/>
                  </a:lnTo>
                  <a:lnTo>
                    <a:pt x="331" y="796"/>
                  </a:lnTo>
                  <a:lnTo>
                    <a:pt x="308" y="781"/>
                  </a:lnTo>
                  <a:lnTo>
                    <a:pt x="285" y="765"/>
                  </a:lnTo>
                  <a:lnTo>
                    <a:pt x="262" y="751"/>
                  </a:lnTo>
                  <a:lnTo>
                    <a:pt x="240" y="735"/>
                  </a:lnTo>
                  <a:lnTo>
                    <a:pt x="217" y="719"/>
                  </a:lnTo>
                  <a:lnTo>
                    <a:pt x="194" y="703"/>
                  </a:lnTo>
                  <a:lnTo>
                    <a:pt x="171" y="687"/>
                  </a:lnTo>
                  <a:lnTo>
                    <a:pt x="150" y="668"/>
                  </a:lnTo>
                  <a:lnTo>
                    <a:pt x="127" y="649"/>
                  </a:lnTo>
                  <a:lnTo>
                    <a:pt x="106" y="629"/>
                  </a:lnTo>
                  <a:lnTo>
                    <a:pt x="85" y="610"/>
                  </a:lnTo>
                  <a:lnTo>
                    <a:pt x="64" y="589"/>
                  </a:lnTo>
                  <a:lnTo>
                    <a:pt x="43" y="570"/>
                  </a:lnTo>
                  <a:lnTo>
                    <a:pt x="21" y="550"/>
                  </a:lnTo>
                  <a:lnTo>
                    <a:pt x="0" y="531"/>
                  </a:lnTo>
                  <a:lnTo>
                    <a:pt x="16" y="510"/>
                  </a:lnTo>
                  <a:lnTo>
                    <a:pt x="34" y="490"/>
                  </a:lnTo>
                  <a:lnTo>
                    <a:pt x="51" y="471"/>
                  </a:lnTo>
                  <a:lnTo>
                    <a:pt x="69" y="452"/>
                  </a:lnTo>
                  <a:lnTo>
                    <a:pt x="86" y="432"/>
                  </a:lnTo>
                  <a:lnTo>
                    <a:pt x="102" y="411"/>
                  </a:lnTo>
                  <a:lnTo>
                    <a:pt x="120" y="392"/>
                  </a:lnTo>
                  <a:lnTo>
                    <a:pt x="137" y="373"/>
                  </a:lnTo>
                  <a:lnTo>
                    <a:pt x="150" y="355"/>
                  </a:lnTo>
                  <a:lnTo>
                    <a:pt x="164" y="336"/>
                  </a:lnTo>
                  <a:lnTo>
                    <a:pt x="176" y="318"/>
                  </a:lnTo>
                  <a:lnTo>
                    <a:pt x="190" y="300"/>
                  </a:lnTo>
                  <a:lnTo>
                    <a:pt x="203" y="283"/>
                  </a:lnTo>
                  <a:lnTo>
                    <a:pt x="217" y="265"/>
                  </a:lnTo>
                  <a:lnTo>
                    <a:pt x="229" y="246"/>
                  </a:lnTo>
                  <a:lnTo>
                    <a:pt x="243" y="228"/>
                  </a:lnTo>
                  <a:lnTo>
                    <a:pt x="266" y="207"/>
                  </a:lnTo>
                  <a:lnTo>
                    <a:pt x="289" y="188"/>
                  </a:lnTo>
                  <a:lnTo>
                    <a:pt x="312" y="167"/>
                  </a:lnTo>
                  <a:lnTo>
                    <a:pt x="334" y="146"/>
                  </a:lnTo>
                  <a:lnTo>
                    <a:pt x="357" y="126"/>
                  </a:lnTo>
                  <a:lnTo>
                    <a:pt x="380" y="105"/>
                  </a:lnTo>
                  <a:lnTo>
                    <a:pt x="403" y="84"/>
                  </a:lnTo>
                  <a:lnTo>
                    <a:pt x="426" y="63"/>
                  </a:lnTo>
                  <a:lnTo>
                    <a:pt x="440" y="58"/>
                  </a:lnTo>
                  <a:lnTo>
                    <a:pt x="452" y="53"/>
                  </a:lnTo>
                  <a:lnTo>
                    <a:pt x="465" y="47"/>
                  </a:lnTo>
                  <a:lnTo>
                    <a:pt x="479" y="40"/>
                  </a:lnTo>
                  <a:lnTo>
                    <a:pt x="491" y="35"/>
                  </a:lnTo>
                  <a:lnTo>
                    <a:pt x="505" y="30"/>
                  </a:lnTo>
                  <a:lnTo>
                    <a:pt x="517" y="23"/>
                  </a:lnTo>
                  <a:lnTo>
                    <a:pt x="531" y="17"/>
                  </a:lnTo>
                  <a:lnTo>
                    <a:pt x="542" y="16"/>
                  </a:lnTo>
                  <a:lnTo>
                    <a:pt x="554" y="14"/>
                  </a:lnTo>
                  <a:lnTo>
                    <a:pt x="565" y="10"/>
                  </a:lnTo>
                  <a:lnTo>
                    <a:pt x="577" y="9"/>
                  </a:lnTo>
                  <a:lnTo>
                    <a:pt x="588" y="7"/>
                  </a:lnTo>
                  <a:lnTo>
                    <a:pt x="600" y="3"/>
                  </a:lnTo>
                  <a:lnTo>
                    <a:pt x="611" y="1"/>
                  </a:lnTo>
                  <a:lnTo>
                    <a:pt x="623" y="0"/>
                  </a:lnTo>
                  <a:lnTo>
                    <a:pt x="637" y="0"/>
                  </a:lnTo>
                  <a:lnTo>
                    <a:pt x="651" y="0"/>
                  </a:lnTo>
                  <a:lnTo>
                    <a:pt x="665" y="1"/>
                  </a:lnTo>
                  <a:lnTo>
                    <a:pt x="679" y="1"/>
                  </a:lnTo>
                  <a:lnTo>
                    <a:pt x="693" y="3"/>
                  </a:lnTo>
                  <a:lnTo>
                    <a:pt x="707" y="3"/>
                  </a:lnTo>
                  <a:lnTo>
                    <a:pt x="721" y="3"/>
                  </a:lnTo>
                  <a:lnTo>
                    <a:pt x="736" y="5"/>
                  </a:lnTo>
                  <a:lnTo>
                    <a:pt x="751" y="12"/>
                  </a:lnTo>
                  <a:lnTo>
                    <a:pt x="765" y="19"/>
                  </a:lnTo>
                  <a:lnTo>
                    <a:pt x="781" y="26"/>
                  </a:lnTo>
                  <a:lnTo>
                    <a:pt x="797" y="35"/>
                  </a:lnTo>
                  <a:lnTo>
                    <a:pt x="813" y="42"/>
                  </a:lnTo>
                  <a:lnTo>
                    <a:pt x="829" y="49"/>
                  </a:lnTo>
                  <a:lnTo>
                    <a:pt x="845" y="56"/>
                  </a:lnTo>
                  <a:lnTo>
                    <a:pt x="860" y="63"/>
                  </a:lnTo>
                  <a:close/>
                </a:path>
              </a:pathLst>
            </a:custGeom>
            <a:solidFill>
              <a:srgbClr val="4B4C2F"/>
            </a:solidFill>
            <a:ln w="9525">
              <a:noFill/>
              <a:round/>
              <a:headEnd/>
              <a:tailEnd/>
            </a:ln>
          </p:spPr>
          <p:txBody>
            <a:bodyPr/>
            <a:lstStyle/>
            <a:p>
              <a:endParaRPr lang="en-US"/>
            </a:p>
          </p:txBody>
        </p:sp>
        <p:sp>
          <p:nvSpPr>
            <p:cNvPr id="34003" name="Freeform 211"/>
            <p:cNvSpPr>
              <a:spLocks/>
            </p:cNvSpPr>
            <p:nvPr/>
          </p:nvSpPr>
          <p:spPr bwMode="auto">
            <a:xfrm>
              <a:off x="1895" y="2170"/>
              <a:ext cx="1125" cy="821"/>
            </a:xfrm>
            <a:custGeom>
              <a:avLst/>
              <a:gdLst/>
              <a:ahLst/>
              <a:cxnLst>
                <a:cxn ang="0">
                  <a:pos x="791" y="82"/>
                </a:cxn>
                <a:cxn ang="0">
                  <a:pos x="833" y="119"/>
                </a:cxn>
                <a:cxn ang="0">
                  <a:pos x="876" y="156"/>
                </a:cxn>
                <a:cxn ang="0">
                  <a:pos x="898" y="198"/>
                </a:cxn>
                <a:cxn ang="0">
                  <a:pos x="923" y="239"/>
                </a:cxn>
                <a:cxn ang="0">
                  <a:pos x="941" y="272"/>
                </a:cxn>
                <a:cxn ang="0">
                  <a:pos x="948" y="290"/>
                </a:cxn>
                <a:cxn ang="0">
                  <a:pos x="955" y="308"/>
                </a:cxn>
                <a:cxn ang="0">
                  <a:pos x="962" y="337"/>
                </a:cxn>
                <a:cxn ang="0">
                  <a:pos x="967" y="373"/>
                </a:cxn>
                <a:cxn ang="0">
                  <a:pos x="974" y="408"/>
                </a:cxn>
                <a:cxn ang="0">
                  <a:pos x="1022" y="499"/>
                </a:cxn>
                <a:cxn ang="0">
                  <a:pos x="1071" y="592"/>
                </a:cxn>
                <a:cxn ang="0">
                  <a:pos x="1104" y="656"/>
                </a:cxn>
                <a:cxn ang="0">
                  <a:pos x="1113" y="665"/>
                </a:cxn>
                <a:cxn ang="0">
                  <a:pos x="1122" y="673"/>
                </a:cxn>
                <a:cxn ang="0">
                  <a:pos x="1087" y="702"/>
                </a:cxn>
                <a:cxn ang="0">
                  <a:pos x="1030" y="738"/>
                </a:cxn>
                <a:cxn ang="0">
                  <a:pos x="974" y="775"/>
                </a:cxn>
                <a:cxn ang="0">
                  <a:pos x="928" y="793"/>
                </a:cxn>
                <a:cxn ang="0">
                  <a:pos x="883" y="811"/>
                </a:cxn>
                <a:cxn ang="0">
                  <a:pos x="821" y="821"/>
                </a:cxn>
                <a:cxn ang="0">
                  <a:pos x="726" y="819"/>
                </a:cxn>
                <a:cxn ang="0">
                  <a:pos x="631" y="818"/>
                </a:cxn>
                <a:cxn ang="0">
                  <a:pos x="571" y="805"/>
                </a:cxn>
                <a:cxn ang="0">
                  <a:pos x="527" y="791"/>
                </a:cxn>
                <a:cxn ang="0">
                  <a:pos x="483" y="775"/>
                </a:cxn>
                <a:cxn ang="0">
                  <a:pos x="464" y="774"/>
                </a:cxn>
                <a:cxn ang="0">
                  <a:pos x="445" y="770"/>
                </a:cxn>
                <a:cxn ang="0">
                  <a:pos x="425" y="767"/>
                </a:cxn>
                <a:cxn ang="0">
                  <a:pos x="409" y="758"/>
                </a:cxn>
                <a:cxn ang="0">
                  <a:pos x="395" y="749"/>
                </a:cxn>
                <a:cxn ang="0">
                  <a:pos x="371" y="740"/>
                </a:cxn>
                <a:cxn ang="0">
                  <a:pos x="343" y="731"/>
                </a:cxn>
                <a:cxn ang="0">
                  <a:pos x="314" y="723"/>
                </a:cxn>
                <a:cxn ang="0">
                  <a:pos x="253" y="680"/>
                </a:cxn>
                <a:cxn ang="0">
                  <a:pos x="191" y="640"/>
                </a:cxn>
                <a:cxn ang="0">
                  <a:pos x="132" y="594"/>
                </a:cxn>
                <a:cxn ang="0">
                  <a:pos x="75" y="541"/>
                </a:cxn>
                <a:cxn ang="0">
                  <a:pos x="17" y="489"/>
                </a:cxn>
                <a:cxn ang="0">
                  <a:pos x="30" y="436"/>
                </a:cxn>
                <a:cxn ang="0">
                  <a:pos x="75" y="383"/>
                </a:cxn>
                <a:cxn ang="0">
                  <a:pos x="121" y="330"/>
                </a:cxn>
                <a:cxn ang="0">
                  <a:pos x="156" y="283"/>
                </a:cxn>
                <a:cxn ang="0">
                  <a:pos x="191" y="235"/>
                </a:cxn>
                <a:cxn ang="0">
                  <a:pos x="235" y="184"/>
                </a:cxn>
                <a:cxn ang="0">
                  <a:pos x="297" y="130"/>
                </a:cxn>
                <a:cxn ang="0">
                  <a:pos x="358" y="75"/>
                </a:cxn>
                <a:cxn ang="0">
                  <a:pos x="401" y="47"/>
                </a:cxn>
                <a:cxn ang="0">
                  <a:pos x="436" y="31"/>
                </a:cxn>
                <a:cxn ang="0">
                  <a:pos x="471" y="16"/>
                </a:cxn>
                <a:cxn ang="0">
                  <a:pos x="503" y="10"/>
                </a:cxn>
                <a:cxn ang="0">
                  <a:pos x="533" y="3"/>
                </a:cxn>
                <a:cxn ang="0">
                  <a:pos x="566" y="0"/>
                </a:cxn>
                <a:cxn ang="0">
                  <a:pos x="603" y="2"/>
                </a:cxn>
                <a:cxn ang="0">
                  <a:pos x="640" y="3"/>
                </a:cxn>
                <a:cxn ang="0">
                  <a:pos x="680" y="17"/>
                </a:cxn>
                <a:cxn ang="0">
                  <a:pos x="723" y="37"/>
                </a:cxn>
                <a:cxn ang="0">
                  <a:pos x="763" y="56"/>
                </a:cxn>
              </a:cxnLst>
              <a:rect l="0" t="0" r="r" b="b"/>
              <a:pathLst>
                <a:path w="1125" h="821">
                  <a:moveTo>
                    <a:pt x="763" y="56"/>
                  </a:moveTo>
                  <a:lnTo>
                    <a:pt x="777" y="70"/>
                  </a:lnTo>
                  <a:lnTo>
                    <a:pt x="791" y="82"/>
                  </a:lnTo>
                  <a:lnTo>
                    <a:pt x="805" y="95"/>
                  </a:lnTo>
                  <a:lnTo>
                    <a:pt x="819" y="107"/>
                  </a:lnTo>
                  <a:lnTo>
                    <a:pt x="833" y="119"/>
                  </a:lnTo>
                  <a:lnTo>
                    <a:pt x="847" y="132"/>
                  </a:lnTo>
                  <a:lnTo>
                    <a:pt x="862" y="144"/>
                  </a:lnTo>
                  <a:lnTo>
                    <a:pt x="876" y="156"/>
                  </a:lnTo>
                  <a:lnTo>
                    <a:pt x="883" y="170"/>
                  </a:lnTo>
                  <a:lnTo>
                    <a:pt x="891" y="184"/>
                  </a:lnTo>
                  <a:lnTo>
                    <a:pt x="898" y="198"/>
                  </a:lnTo>
                  <a:lnTo>
                    <a:pt x="907" y="213"/>
                  </a:lnTo>
                  <a:lnTo>
                    <a:pt x="914" y="227"/>
                  </a:lnTo>
                  <a:lnTo>
                    <a:pt x="923" y="239"/>
                  </a:lnTo>
                  <a:lnTo>
                    <a:pt x="930" y="253"/>
                  </a:lnTo>
                  <a:lnTo>
                    <a:pt x="939" y="267"/>
                  </a:lnTo>
                  <a:lnTo>
                    <a:pt x="941" y="272"/>
                  </a:lnTo>
                  <a:lnTo>
                    <a:pt x="942" y="279"/>
                  </a:lnTo>
                  <a:lnTo>
                    <a:pt x="946" y="285"/>
                  </a:lnTo>
                  <a:lnTo>
                    <a:pt x="948" y="290"/>
                  </a:lnTo>
                  <a:lnTo>
                    <a:pt x="949" y="297"/>
                  </a:lnTo>
                  <a:lnTo>
                    <a:pt x="951" y="302"/>
                  </a:lnTo>
                  <a:lnTo>
                    <a:pt x="955" y="308"/>
                  </a:lnTo>
                  <a:lnTo>
                    <a:pt x="957" y="313"/>
                  </a:lnTo>
                  <a:lnTo>
                    <a:pt x="958" y="325"/>
                  </a:lnTo>
                  <a:lnTo>
                    <a:pt x="962" y="337"/>
                  </a:lnTo>
                  <a:lnTo>
                    <a:pt x="964" y="348"/>
                  </a:lnTo>
                  <a:lnTo>
                    <a:pt x="965" y="360"/>
                  </a:lnTo>
                  <a:lnTo>
                    <a:pt x="967" y="373"/>
                  </a:lnTo>
                  <a:lnTo>
                    <a:pt x="971" y="385"/>
                  </a:lnTo>
                  <a:lnTo>
                    <a:pt x="972" y="395"/>
                  </a:lnTo>
                  <a:lnTo>
                    <a:pt x="974" y="408"/>
                  </a:lnTo>
                  <a:lnTo>
                    <a:pt x="990" y="438"/>
                  </a:lnTo>
                  <a:lnTo>
                    <a:pt x="1006" y="469"/>
                  </a:lnTo>
                  <a:lnTo>
                    <a:pt x="1022" y="499"/>
                  </a:lnTo>
                  <a:lnTo>
                    <a:pt x="1037" y="531"/>
                  </a:lnTo>
                  <a:lnTo>
                    <a:pt x="1053" y="561"/>
                  </a:lnTo>
                  <a:lnTo>
                    <a:pt x="1071" y="592"/>
                  </a:lnTo>
                  <a:lnTo>
                    <a:pt x="1087" y="622"/>
                  </a:lnTo>
                  <a:lnTo>
                    <a:pt x="1103" y="652"/>
                  </a:lnTo>
                  <a:lnTo>
                    <a:pt x="1104" y="656"/>
                  </a:lnTo>
                  <a:lnTo>
                    <a:pt x="1108" y="659"/>
                  </a:lnTo>
                  <a:lnTo>
                    <a:pt x="1111" y="661"/>
                  </a:lnTo>
                  <a:lnTo>
                    <a:pt x="1113" y="665"/>
                  </a:lnTo>
                  <a:lnTo>
                    <a:pt x="1117" y="668"/>
                  </a:lnTo>
                  <a:lnTo>
                    <a:pt x="1120" y="670"/>
                  </a:lnTo>
                  <a:lnTo>
                    <a:pt x="1122" y="673"/>
                  </a:lnTo>
                  <a:lnTo>
                    <a:pt x="1125" y="675"/>
                  </a:lnTo>
                  <a:lnTo>
                    <a:pt x="1106" y="689"/>
                  </a:lnTo>
                  <a:lnTo>
                    <a:pt x="1087" y="702"/>
                  </a:lnTo>
                  <a:lnTo>
                    <a:pt x="1069" y="714"/>
                  </a:lnTo>
                  <a:lnTo>
                    <a:pt x="1050" y="726"/>
                  </a:lnTo>
                  <a:lnTo>
                    <a:pt x="1030" y="738"/>
                  </a:lnTo>
                  <a:lnTo>
                    <a:pt x="1013" y="751"/>
                  </a:lnTo>
                  <a:lnTo>
                    <a:pt x="993" y="763"/>
                  </a:lnTo>
                  <a:lnTo>
                    <a:pt x="974" y="775"/>
                  </a:lnTo>
                  <a:lnTo>
                    <a:pt x="958" y="781"/>
                  </a:lnTo>
                  <a:lnTo>
                    <a:pt x="944" y="788"/>
                  </a:lnTo>
                  <a:lnTo>
                    <a:pt x="928" y="793"/>
                  </a:lnTo>
                  <a:lnTo>
                    <a:pt x="913" y="798"/>
                  </a:lnTo>
                  <a:lnTo>
                    <a:pt x="898" y="804"/>
                  </a:lnTo>
                  <a:lnTo>
                    <a:pt x="883" y="811"/>
                  </a:lnTo>
                  <a:lnTo>
                    <a:pt x="867" y="816"/>
                  </a:lnTo>
                  <a:lnTo>
                    <a:pt x="851" y="821"/>
                  </a:lnTo>
                  <a:lnTo>
                    <a:pt x="821" y="821"/>
                  </a:lnTo>
                  <a:lnTo>
                    <a:pt x="789" y="819"/>
                  </a:lnTo>
                  <a:lnTo>
                    <a:pt x="758" y="819"/>
                  </a:lnTo>
                  <a:lnTo>
                    <a:pt x="726" y="819"/>
                  </a:lnTo>
                  <a:lnTo>
                    <a:pt x="694" y="818"/>
                  </a:lnTo>
                  <a:lnTo>
                    <a:pt x="663" y="818"/>
                  </a:lnTo>
                  <a:lnTo>
                    <a:pt x="631" y="818"/>
                  </a:lnTo>
                  <a:lnTo>
                    <a:pt x="599" y="816"/>
                  </a:lnTo>
                  <a:lnTo>
                    <a:pt x="585" y="811"/>
                  </a:lnTo>
                  <a:lnTo>
                    <a:pt x="571" y="805"/>
                  </a:lnTo>
                  <a:lnTo>
                    <a:pt x="557" y="802"/>
                  </a:lnTo>
                  <a:lnTo>
                    <a:pt x="541" y="796"/>
                  </a:lnTo>
                  <a:lnTo>
                    <a:pt x="527" y="791"/>
                  </a:lnTo>
                  <a:lnTo>
                    <a:pt x="513" y="786"/>
                  </a:lnTo>
                  <a:lnTo>
                    <a:pt x="499" y="781"/>
                  </a:lnTo>
                  <a:lnTo>
                    <a:pt x="483" y="775"/>
                  </a:lnTo>
                  <a:lnTo>
                    <a:pt x="478" y="775"/>
                  </a:lnTo>
                  <a:lnTo>
                    <a:pt x="471" y="774"/>
                  </a:lnTo>
                  <a:lnTo>
                    <a:pt x="464" y="774"/>
                  </a:lnTo>
                  <a:lnTo>
                    <a:pt x="457" y="772"/>
                  </a:lnTo>
                  <a:lnTo>
                    <a:pt x="450" y="772"/>
                  </a:lnTo>
                  <a:lnTo>
                    <a:pt x="445" y="770"/>
                  </a:lnTo>
                  <a:lnTo>
                    <a:pt x="438" y="770"/>
                  </a:lnTo>
                  <a:lnTo>
                    <a:pt x="431" y="768"/>
                  </a:lnTo>
                  <a:lnTo>
                    <a:pt x="425" y="767"/>
                  </a:lnTo>
                  <a:lnTo>
                    <a:pt x="420" y="763"/>
                  </a:lnTo>
                  <a:lnTo>
                    <a:pt x="415" y="761"/>
                  </a:lnTo>
                  <a:lnTo>
                    <a:pt x="409" y="758"/>
                  </a:lnTo>
                  <a:lnTo>
                    <a:pt x="404" y="754"/>
                  </a:lnTo>
                  <a:lnTo>
                    <a:pt x="401" y="753"/>
                  </a:lnTo>
                  <a:lnTo>
                    <a:pt x="395" y="749"/>
                  </a:lnTo>
                  <a:lnTo>
                    <a:pt x="390" y="745"/>
                  </a:lnTo>
                  <a:lnTo>
                    <a:pt x="380" y="744"/>
                  </a:lnTo>
                  <a:lnTo>
                    <a:pt x="371" y="740"/>
                  </a:lnTo>
                  <a:lnTo>
                    <a:pt x="362" y="737"/>
                  </a:lnTo>
                  <a:lnTo>
                    <a:pt x="351" y="733"/>
                  </a:lnTo>
                  <a:lnTo>
                    <a:pt x="343" y="731"/>
                  </a:lnTo>
                  <a:lnTo>
                    <a:pt x="334" y="728"/>
                  </a:lnTo>
                  <a:lnTo>
                    <a:pt x="323" y="724"/>
                  </a:lnTo>
                  <a:lnTo>
                    <a:pt x="314" y="723"/>
                  </a:lnTo>
                  <a:lnTo>
                    <a:pt x="293" y="709"/>
                  </a:lnTo>
                  <a:lnTo>
                    <a:pt x="274" y="694"/>
                  </a:lnTo>
                  <a:lnTo>
                    <a:pt x="253" y="680"/>
                  </a:lnTo>
                  <a:lnTo>
                    <a:pt x="232" y="666"/>
                  </a:lnTo>
                  <a:lnTo>
                    <a:pt x="212" y="654"/>
                  </a:lnTo>
                  <a:lnTo>
                    <a:pt x="191" y="640"/>
                  </a:lnTo>
                  <a:lnTo>
                    <a:pt x="172" y="626"/>
                  </a:lnTo>
                  <a:lnTo>
                    <a:pt x="151" y="612"/>
                  </a:lnTo>
                  <a:lnTo>
                    <a:pt x="132" y="594"/>
                  </a:lnTo>
                  <a:lnTo>
                    <a:pt x="112" y="577"/>
                  </a:lnTo>
                  <a:lnTo>
                    <a:pt x="95" y="559"/>
                  </a:lnTo>
                  <a:lnTo>
                    <a:pt x="75" y="541"/>
                  </a:lnTo>
                  <a:lnTo>
                    <a:pt x="56" y="524"/>
                  </a:lnTo>
                  <a:lnTo>
                    <a:pt x="37" y="506"/>
                  </a:lnTo>
                  <a:lnTo>
                    <a:pt x="17" y="489"/>
                  </a:lnTo>
                  <a:lnTo>
                    <a:pt x="0" y="471"/>
                  </a:lnTo>
                  <a:lnTo>
                    <a:pt x="14" y="454"/>
                  </a:lnTo>
                  <a:lnTo>
                    <a:pt x="30" y="436"/>
                  </a:lnTo>
                  <a:lnTo>
                    <a:pt x="45" y="418"/>
                  </a:lnTo>
                  <a:lnTo>
                    <a:pt x="59" y="401"/>
                  </a:lnTo>
                  <a:lnTo>
                    <a:pt x="75" y="383"/>
                  </a:lnTo>
                  <a:lnTo>
                    <a:pt x="91" y="366"/>
                  </a:lnTo>
                  <a:lnTo>
                    <a:pt x="107" y="348"/>
                  </a:lnTo>
                  <a:lnTo>
                    <a:pt x="121" y="330"/>
                  </a:lnTo>
                  <a:lnTo>
                    <a:pt x="133" y="315"/>
                  </a:lnTo>
                  <a:lnTo>
                    <a:pt x="146" y="299"/>
                  </a:lnTo>
                  <a:lnTo>
                    <a:pt x="156" y="283"/>
                  </a:lnTo>
                  <a:lnTo>
                    <a:pt x="169" y="267"/>
                  </a:lnTo>
                  <a:lnTo>
                    <a:pt x="179" y="251"/>
                  </a:lnTo>
                  <a:lnTo>
                    <a:pt x="191" y="235"/>
                  </a:lnTo>
                  <a:lnTo>
                    <a:pt x="204" y="220"/>
                  </a:lnTo>
                  <a:lnTo>
                    <a:pt x="214" y="204"/>
                  </a:lnTo>
                  <a:lnTo>
                    <a:pt x="235" y="184"/>
                  </a:lnTo>
                  <a:lnTo>
                    <a:pt x="256" y="167"/>
                  </a:lnTo>
                  <a:lnTo>
                    <a:pt x="276" y="149"/>
                  </a:lnTo>
                  <a:lnTo>
                    <a:pt x="297" y="130"/>
                  </a:lnTo>
                  <a:lnTo>
                    <a:pt x="316" y="112"/>
                  </a:lnTo>
                  <a:lnTo>
                    <a:pt x="337" y="93"/>
                  </a:lnTo>
                  <a:lnTo>
                    <a:pt x="358" y="75"/>
                  </a:lnTo>
                  <a:lnTo>
                    <a:pt x="378" y="56"/>
                  </a:lnTo>
                  <a:lnTo>
                    <a:pt x="390" y="53"/>
                  </a:lnTo>
                  <a:lnTo>
                    <a:pt x="401" y="47"/>
                  </a:lnTo>
                  <a:lnTo>
                    <a:pt x="413" y="42"/>
                  </a:lnTo>
                  <a:lnTo>
                    <a:pt x="425" y="37"/>
                  </a:lnTo>
                  <a:lnTo>
                    <a:pt x="436" y="31"/>
                  </a:lnTo>
                  <a:lnTo>
                    <a:pt x="448" y="26"/>
                  </a:lnTo>
                  <a:lnTo>
                    <a:pt x="460" y="21"/>
                  </a:lnTo>
                  <a:lnTo>
                    <a:pt x="471" y="16"/>
                  </a:lnTo>
                  <a:lnTo>
                    <a:pt x="482" y="14"/>
                  </a:lnTo>
                  <a:lnTo>
                    <a:pt x="492" y="12"/>
                  </a:lnTo>
                  <a:lnTo>
                    <a:pt x="503" y="10"/>
                  </a:lnTo>
                  <a:lnTo>
                    <a:pt x="511" y="9"/>
                  </a:lnTo>
                  <a:lnTo>
                    <a:pt x="522" y="5"/>
                  </a:lnTo>
                  <a:lnTo>
                    <a:pt x="533" y="3"/>
                  </a:lnTo>
                  <a:lnTo>
                    <a:pt x="543" y="2"/>
                  </a:lnTo>
                  <a:lnTo>
                    <a:pt x="554" y="0"/>
                  </a:lnTo>
                  <a:lnTo>
                    <a:pt x="566" y="0"/>
                  </a:lnTo>
                  <a:lnTo>
                    <a:pt x="578" y="2"/>
                  </a:lnTo>
                  <a:lnTo>
                    <a:pt x="591" y="2"/>
                  </a:lnTo>
                  <a:lnTo>
                    <a:pt x="603" y="2"/>
                  </a:lnTo>
                  <a:lnTo>
                    <a:pt x="615" y="3"/>
                  </a:lnTo>
                  <a:lnTo>
                    <a:pt x="628" y="3"/>
                  </a:lnTo>
                  <a:lnTo>
                    <a:pt x="640" y="3"/>
                  </a:lnTo>
                  <a:lnTo>
                    <a:pt x="652" y="5"/>
                  </a:lnTo>
                  <a:lnTo>
                    <a:pt x="666" y="10"/>
                  </a:lnTo>
                  <a:lnTo>
                    <a:pt x="680" y="17"/>
                  </a:lnTo>
                  <a:lnTo>
                    <a:pt x="694" y="24"/>
                  </a:lnTo>
                  <a:lnTo>
                    <a:pt x="708" y="31"/>
                  </a:lnTo>
                  <a:lnTo>
                    <a:pt x="723" y="37"/>
                  </a:lnTo>
                  <a:lnTo>
                    <a:pt x="737" y="44"/>
                  </a:lnTo>
                  <a:lnTo>
                    <a:pt x="749" y="51"/>
                  </a:lnTo>
                  <a:lnTo>
                    <a:pt x="763" y="56"/>
                  </a:lnTo>
                  <a:close/>
                </a:path>
              </a:pathLst>
            </a:custGeom>
            <a:solidFill>
              <a:srgbClr val="545535"/>
            </a:solidFill>
            <a:ln w="9525">
              <a:noFill/>
              <a:round/>
              <a:headEnd/>
              <a:tailEnd/>
            </a:ln>
          </p:spPr>
          <p:txBody>
            <a:bodyPr/>
            <a:lstStyle/>
            <a:p>
              <a:endParaRPr lang="en-US"/>
            </a:p>
          </p:txBody>
        </p:sp>
        <p:sp>
          <p:nvSpPr>
            <p:cNvPr id="34004" name="Freeform 212"/>
            <p:cNvSpPr>
              <a:spLocks/>
            </p:cNvSpPr>
            <p:nvPr/>
          </p:nvSpPr>
          <p:spPr bwMode="auto">
            <a:xfrm>
              <a:off x="1965" y="2221"/>
              <a:ext cx="985" cy="719"/>
            </a:xfrm>
            <a:custGeom>
              <a:avLst/>
              <a:gdLst/>
              <a:ahLst/>
              <a:cxnLst>
                <a:cxn ang="0">
                  <a:pos x="693" y="72"/>
                </a:cxn>
                <a:cxn ang="0">
                  <a:pos x="730" y="105"/>
                </a:cxn>
                <a:cxn ang="0">
                  <a:pos x="765" y="137"/>
                </a:cxn>
                <a:cxn ang="0">
                  <a:pos x="786" y="174"/>
                </a:cxn>
                <a:cxn ang="0">
                  <a:pos x="807" y="211"/>
                </a:cxn>
                <a:cxn ang="0">
                  <a:pos x="823" y="239"/>
                </a:cxn>
                <a:cxn ang="0">
                  <a:pos x="828" y="255"/>
                </a:cxn>
                <a:cxn ang="0">
                  <a:pos x="835" y="269"/>
                </a:cxn>
                <a:cxn ang="0">
                  <a:pos x="841" y="295"/>
                </a:cxn>
                <a:cxn ang="0">
                  <a:pos x="846" y="327"/>
                </a:cxn>
                <a:cxn ang="0">
                  <a:pos x="853" y="357"/>
                </a:cxn>
                <a:cxn ang="0">
                  <a:pos x="895" y="438"/>
                </a:cxn>
                <a:cxn ang="0">
                  <a:pos x="936" y="519"/>
                </a:cxn>
                <a:cxn ang="0">
                  <a:pos x="967" y="575"/>
                </a:cxn>
                <a:cxn ang="0">
                  <a:pos x="974" y="582"/>
                </a:cxn>
                <a:cxn ang="0">
                  <a:pos x="981" y="589"/>
                </a:cxn>
                <a:cxn ang="0">
                  <a:pos x="952" y="614"/>
                </a:cxn>
                <a:cxn ang="0">
                  <a:pos x="902" y="647"/>
                </a:cxn>
                <a:cxn ang="0">
                  <a:pos x="853" y="679"/>
                </a:cxn>
                <a:cxn ang="0">
                  <a:pos x="813" y="694"/>
                </a:cxn>
                <a:cxn ang="0">
                  <a:pos x="772" y="709"/>
                </a:cxn>
                <a:cxn ang="0">
                  <a:pos x="718" y="719"/>
                </a:cxn>
                <a:cxn ang="0">
                  <a:pos x="635" y="717"/>
                </a:cxn>
                <a:cxn ang="0">
                  <a:pos x="552" y="716"/>
                </a:cxn>
                <a:cxn ang="0">
                  <a:pos x="500" y="705"/>
                </a:cxn>
                <a:cxn ang="0">
                  <a:pos x="463" y="693"/>
                </a:cxn>
                <a:cxn ang="0">
                  <a:pos x="424" y="679"/>
                </a:cxn>
                <a:cxn ang="0">
                  <a:pos x="406" y="677"/>
                </a:cxn>
                <a:cxn ang="0">
                  <a:pos x="389" y="675"/>
                </a:cxn>
                <a:cxn ang="0">
                  <a:pos x="373" y="670"/>
                </a:cxn>
                <a:cxn ang="0">
                  <a:pos x="359" y="663"/>
                </a:cxn>
                <a:cxn ang="0">
                  <a:pos x="347" y="656"/>
                </a:cxn>
                <a:cxn ang="0">
                  <a:pos x="325" y="647"/>
                </a:cxn>
                <a:cxn ang="0">
                  <a:pos x="301" y="640"/>
                </a:cxn>
                <a:cxn ang="0">
                  <a:pos x="274" y="631"/>
                </a:cxn>
                <a:cxn ang="0">
                  <a:pos x="222" y="596"/>
                </a:cxn>
                <a:cxn ang="0">
                  <a:pos x="169" y="559"/>
                </a:cxn>
                <a:cxn ang="0">
                  <a:pos x="116" y="520"/>
                </a:cxn>
                <a:cxn ang="0">
                  <a:pos x="65" y="475"/>
                </a:cxn>
                <a:cxn ang="0">
                  <a:pos x="16" y="429"/>
                </a:cxn>
                <a:cxn ang="0">
                  <a:pos x="26" y="383"/>
                </a:cxn>
                <a:cxn ang="0">
                  <a:pos x="67" y="336"/>
                </a:cxn>
                <a:cxn ang="0">
                  <a:pos x="107" y="290"/>
                </a:cxn>
                <a:cxn ang="0">
                  <a:pos x="137" y="248"/>
                </a:cxn>
                <a:cxn ang="0">
                  <a:pos x="167" y="206"/>
                </a:cxn>
                <a:cxn ang="0">
                  <a:pos x="206" y="162"/>
                </a:cxn>
                <a:cxn ang="0">
                  <a:pos x="260" y="114"/>
                </a:cxn>
                <a:cxn ang="0">
                  <a:pos x="313" y="67"/>
                </a:cxn>
                <a:cxn ang="0">
                  <a:pos x="352" y="42"/>
                </a:cxn>
                <a:cxn ang="0">
                  <a:pos x="382" y="28"/>
                </a:cxn>
                <a:cxn ang="0">
                  <a:pos x="413" y="14"/>
                </a:cxn>
                <a:cxn ang="0">
                  <a:pos x="440" y="9"/>
                </a:cxn>
                <a:cxn ang="0">
                  <a:pos x="466" y="3"/>
                </a:cxn>
                <a:cxn ang="0">
                  <a:pos x="494" y="0"/>
                </a:cxn>
                <a:cxn ang="0">
                  <a:pos x="528" y="2"/>
                </a:cxn>
                <a:cxn ang="0">
                  <a:pos x="561" y="3"/>
                </a:cxn>
                <a:cxn ang="0">
                  <a:pos x="596" y="16"/>
                </a:cxn>
                <a:cxn ang="0">
                  <a:pos x="631" y="33"/>
                </a:cxn>
                <a:cxn ang="0">
                  <a:pos x="668" y="51"/>
                </a:cxn>
              </a:cxnLst>
              <a:rect l="0" t="0" r="r" b="b"/>
              <a:pathLst>
                <a:path w="985" h="719">
                  <a:moveTo>
                    <a:pt x="668" y="51"/>
                  </a:moveTo>
                  <a:lnTo>
                    <a:pt x="681" y="61"/>
                  </a:lnTo>
                  <a:lnTo>
                    <a:pt x="693" y="72"/>
                  </a:lnTo>
                  <a:lnTo>
                    <a:pt x="705" y="82"/>
                  </a:lnTo>
                  <a:lnTo>
                    <a:pt x="718" y="93"/>
                  </a:lnTo>
                  <a:lnTo>
                    <a:pt x="730" y="105"/>
                  </a:lnTo>
                  <a:lnTo>
                    <a:pt x="741" y="116"/>
                  </a:lnTo>
                  <a:lnTo>
                    <a:pt x="753" y="126"/>
                  </a:lnTo>
                  <a:lnTo>
                    <a:pt x="765" y="137"/>
                  </a:lnTo>
                  <a:lnTo>
                    <a:pt x="772" y="149"/>
                  </a:lnTo>
                  <a:lnTo>
                    <a:pt x="779" y="162"/>
                  </a:lnTo>
                  <a:lnTo>
                    <a:pt x="786" y="174"/>
                  </a:lnTo>
                  <a:lnTo>
                    <a:pt x="793" y="186"/>
                  </a:lnTo>
                  <a:lnTo>
                    <a:pt x="800" y="198"/>
                  </a:lnTo>
                  <a:lnTo>
                    <a:pt x="807" y="211"/>
                  </a:lnTo>
                  <a:lnTo>
                    <a:pt x="814" y="221"/>
                  </a:lnTo>
                  <a:lnTo>
                    <a:pt x="821" y="234"/>
                  </a:lnTo>
                  <a:lnTo>
                    <a:pt x="823" y="239"/>
                  </a:lnTo>
                  <a:lnTo>
                    <a:pt x="825" y="244"/>
                  </a:lnTo>
                  <a:lnTo>
                    <a:pt x="827" y="249"/>
                  </a:lnTo>
                  <a:lnTo>
                    <a:pt x="828" y="255"/>
                  </a:lnTo>
                  <a:lnTo>
                    <a:pt x="832" y="260"/>
                  </a:lnTo>
                  <a:lnTo>
                    <a:pt x="834" y="265"/>
                  </a:lnTo>
                  <a:lnTo>
                    <a:pt x="835" y="269"/>
                  </a:lnTo>
                  <a:lnTo>
                    <a:pt x="837" y="274"/>
                  </a:lnTo>
                  <a:lnTo>
                    <a:pt x="839" y="285"/>
                  </a:lnTo>
                  <a:lnTo>
                    <a:pt x="841" y="295"/>
                  </a:lnTo>
                  <a:lnTo>
                    <a:pt x="843" y="306"/>
                  </a:lnTo>
                  <a:lnTo>
                    <a:pt x="844" y="316"/>
                  </a:lnTo>
                  <a:lnTo>
                    <a:pt x="846" y="327"/>
                  </a:lnTo>
                  <a:lnTo>
                    <a:pt x="850" y="336"/>
                  </a:lnTo>
                  <a:lnTo>
                    <a:pt x="851" y="346"/>
                  </a:lnTo>
                  <a:lnTo>
                    <a:pt x="853" y="357"/>
                  </a:lnTo>
                  <a:lnTo>
                    <a:pt x="867" y="383"/>
                  </a:lnTo>
                  <a:lnTo>
                    <a:pt x="881" y="411"/>
                  </a:lnTo>
                  <a:lnTo>
                    <a:pt x="895" y="438"/>
                  </a:lnTo>
                  <a:lnTo>
                    <a:pt x="909" y="464"/>
                  </a:lnTo>
                  <a:lnTo>
                    <a:pt x="923" y="490"/>
                  </a:lnTo>
                  <a:lnTo>
                    <a:pt x="936" y="519"/>
                  </a:lnTo>
                  <a:lnTo>
                    <a:pt x="950" y="545"/>
                  </a:lnTo>
                  <a:lnTo>
                    <a:pt x="964" y="571"/>
                  </a:lnTo>
                  <a:lnTo>
                    <a:pt x="967" y="575"/>
                  </a:lnTo>
                  <a:lnTo>
                    <a:pt x="969" y="577"/>
                  </a:lnTo>
                  <a:lnTo>
                    <a:pt x="973" y="578"/>
                  </a:lnTo>
                  <a:lnTo>
                    <a:pt x="974" y="582"/>
                  </a:lnTo>
                  <a:lnTo>
                    <a:pt x="976" y="584"/>
                  </a:lnTo>
                  <a:lnTo>
                    <a:pt x="980" y="587"/>
                  </a:lnTo>
                  <a:lnTo>
                    <a:pt x="981" y="589"/>
                  </a:lnTo>
                  <a:lnTo>
                    <a:pt x="985" y="592"/>
                  </a:lnTo>
                  <a:lnTo>
                    <a:pt x="967" y="603"/>
                  </a:lnTo>
                  <a:lnTo>
                    <a:pt x="952" y="614"/>
                  </a:lnTo>
                  <a:lnTo>
                    <a:pt x="936" y="624"/>
                  </a:lnTo>
                  <a:lnTo>
                    <a:pt x="918" y="635"/>
                  </a:lnTo>
                  <a:lnTo>
                    <a:pt x="902" y="647"/>
                  </a:lnTo>
                  <a:lnTo>
                    <a:pt x="887" y="658"/>
                  </a:lnTo>
                  <a:lnTo>
                    <a:pt x="869" y="668"/>
                  </a:lnTo>
                  <a:lnTo>
                    <a:pt x="853" y="679"/>
                  </a:lnTo>
                  <a:lnTo>
                    <a:pt x="839" y="684"/>
                  </a:lnTo>
                  <a:lnTo>
                    <a:pt x="827" y="689"/>
                  </a:lnTo>
                  <a:lnTo>
                    <a:pt x="813" y="694"/>
                  </a:lnTo>
                  <a:lnTo>
                    <a:pt x="799" y="700"/>
                  </a:lnTo>
                  <a:lnTo>
                    <a:pt x="786" y="703"/>
                  </a:lnTo>
                  <a:lnTo>
                    <a:pt x="772" y="709"/>
                  </a:lnTo>
                  <a:lnTo>
                    <a:pt x="758" y="714"/>
                  </a:lnTo>
                  <a:lnTo>
                    <a:pt x="746" y="719"/>
                  </a:lnTo>
                  <a:lnTo>
                    <a:pt x="718" y="719"/>
                  </a:lnTo>
                  <a:lnTo>
                    <a:pt x="691" y="717"/>
                  </a:lnTo>
                  <a:lnTo>
                    <a:pt x="663" y="717"/>
                  </a:lnTo>
                  <a:lnTo>
                    <a:pt x="635" y="717"/>
                  </a:lnTo>
                  <a:lnTo>
                    <a:pt x="609" y="716"/>
                  </a:lnTo>
                  <a:lnTo>
                    <a:pt x="580" y="716"/>
                  </a:lnTo>
                  <a:lnTo>
                    <a:pt x="552" y="716"/>
                  </a:lnTo>
                  <a:lnTo>
                    <a:pt x="526" y="714"/>
                  </a:lnTo>
                  <a:lnTo>
                    <a:pt x="514" y="710"/>
                  </a:lnTo>
                  <a:lnTo>
                    <a:pt x="500" y="705"/>
                  </a:lnTo>
                  <a:lnTo>
                    <a:pt x="487" y="702"/>
                  </a:lnTo>
                  <a:lnTo>
                    <a:pt x="475" y="696"/>
                  </a:lnTo>
                  <a:lnTo>
                    <a:pt x="463" y="693"/>
                  </a:lnTo>
                  <a:lnTo>
                    <a:pt x="449" y="687"/>
                  </a:lnTo>
                  <a:lnTo>
                    <a:pt x="436" y="684"/>
                  </a:lnTo>
                  <a:lnTo>
                    <a:pt x="424" y="679"/>
                  </a:lnTo>
                  <a:lnTo>
                    <a:pt x="419" y="679"/>
                  </a:lnTo>
                  <a:lnTo>
                    <a:pt x="412" y="677"/>
                  </a:lnTo>
                  <a:lnTo>
                    <a:pt x="406" y="677"/>
                  </a:lnTo>
                  <a:lnTo>
                    <a:pt x="401" y="677"/>
                  </a:lnTo>
                  <a:lnTo>
                    <a:pt x="394" y="675"/>
                  </a:lnTo>
                  <a:lnTo>
                    <a:pt x="389" y="675"/>
                  </a:lnTo>
                  <a:lnTo>
                    <a:pt x="383" y="673"/>
                  </a:lnTo>
                  <a:lnTo>
                    <a:pt x="376" y="673"/>
                  </a:lnTo>
                  <a:lnTo>
                    <a:pt x="373" y="670"/>
                  </a:lnTo>
                  <a:lnTo>
                    <a:pt x="368" y="668"/>
                  </a:lnTo>
                  <a:lnTo>
                    <a:pt x="364" y="666"/>
                  </a:lnTo>
                  <a:lnTo>
                    <a:pt x="359" y="663"/>
                  </a:lnTo>
                  <a:lnTo>
                    <a:pt x="355" y="661"/>
                  </a:lnTo>
                  <a:lnTo>
                    <a:pt x="350" y="658"/>
                  </a:lnTo>
                  <a:lnTo>
                    <a:pt x="347" y="656"/>
                  </a:lnTo>
                  <a:lnTo>
                    <a:pt x="341" y="652"/>
                  </a:lnTo>
                  <a:lnTo>
                    <a:pt x="332" y="651"/>
                  </a:lnTo>
                  <a:lnTo>
                    <a:pt x="325" y="647"/>
                  </a:lnTo>
                  <a:lnTo>
                    <a:pt x="317" y="645"/>
                  </a:lnTo>
                  <a:lnTo>
                    <a:pt x="308" y="642"/>
                  </a:lnTo>
                  <a:lnTo>
                    <a:pt x="301" y="640"/>
                  </a:lnTo>
                  <a:lnTo>
                    <a:pt x="292" y="636"/>
                  </a:lnTo>
                  <a:lnTo>
                    <a:pt x="283" y="635"/>
                  </a:lnTo>
                  <a:lnTo>
                    <a:pt x="274" y="631"/>
                  </a:lnTo>
                  <a:lnTo>
                    <a:pt x="257" y="621"/>
                  </a:lnTo>
                  <a:lnTo>
                    <a:pt x="239" y="608"/>
                  </a:lnTo>
                  <a:lnTo>
                    <a:pt x="222" y="596"/>
                  </a:lnTo>
                  <a:lnTo>
                    <a:pt x="204" y="584"/>
                  </a:lnTo>
                  <a:lnTo>
                    <a:pt x="186" y="571"/>
                  </a:lnTo>
                  <a:lnTo>
                    <a:pt x="169" y="559"/>
                  </a:lnTo>
                  <a:lnTo>
                    <a:pt x="150" y="548"/>
                  </a:lnTo>
                  <a:lnTo>
                    <a:pt x="132" y="536"/>
                  </a:lnTo>
                  <a:lnTo>
                    <a:pt x="116" y="520"/>
                  </a:lnTo>
                  <a:lnTo>
                    <a:pt x="99" y="505"/>
                  </a:lnTo>
                  <a:lnTo>
                    <a:pt x="83" y="490"/>
                  </a:lnTo>
                  <a:lnTo>
                    <a:pt x="65" y="475"/>
                  </a:lnTo>
                  <a:lnTo>
                    <a:pt x="49" y="459"/>
                  </a:lnTo>
                  <a:lnTo>
                    <a:pt x="33" y="443"/>
                  </a:lnTo>
                  <a:lnTo>
                    <a:pt x="16" y="429"/>
                  </a:lnTo>
                  <a:lnTo>
                    <a:pt x="0" y="413"/>
                  </a:lnTo>
                  <a:lnTo>
                    <a:pt x="12" y="397"/>
                  </a:lnTo>
                  <a:lnTo>
                    <a:pt x="26" y="383"/>
                  </a:lnTo>
                  <a:lnTo>
                    <a:pt x="39" y="367"/>
                  </a:lnTo>
                  <a:lnTo>
                    <a:pt x="53" y="352"/>
                  </a:lnTo>
                  <a:lnTo>
                    <a:pt x="67" y="336"/>
                  </a:lnTo>
                  <a:lnTo>
                    <a:pt x="79" y="322"/>
                  </a:lnTo>
                  <a:lnTo>
                    <a:pt x="93" y="306"/>
                  </a:lnTo>
                  <a:lnTo>
                    <a:pt x="107" y="290"/>
                  </a:lnTo>
                  <a:lnTo>
                    <a:pt x="116" y="276"/>
                  </a:lnTo>
                  <a:lnTo>
                    <a:pt x="127" y="262"/>
                  </a:lnTo>
                  <a:lnTo>
                    <a:pt x="137" y="248"/>
                  </a:lnTo>
                  <a:lnTo>
                    <a:pt x="148" y="234"/>
                  </a:lnTo>
                  <a:lnTo>
                    <a:pt x="158" y="220"/>
                  </a:lnTo>
                  <a:lnTo>
                    <a:pt x="167" y="206"/>
                  </a:lnTo>
                  <a:lnTo>
                    <a:pt x="178" y="193"/>
                  </a:lnTo>
                  <a:lnTo>
                    <a:pt x="188" y="179"/>
                  </a:lnTo>
                  <a:lnTo>
                    <a:pt x="206" y="162"/>
                  </a:lnTo>
                  <a:lnTo>
                    <a:pt x="223" y="146"/>
                  </a:lnTo>
                  <a:lnTo>
                    <a:pt x="241" y="130"/>
                  </a:lnTo>
                  <a:lnTo>
                    <a:pt x="260" y="114"/>
                  </a:lnTo>
                  <a:lnTo>
                    <a:pt x="278" y="98"/>
                  </a:lnTo>
                  <a:lnTo>
                    <a:pt x="296" y="82"/>
                  </a:lnTo>
                  <a:lnTo>
                    <a:pt x="313" y="67"/>
                  </a:lnTo>
                  <a:lnTo>
                    <a:pt x="331" y="51"/>
                  </a:lnTo>
                  <a:lnTo>
                    <a:pt x="341" y="45"/>
                  </a:lnTo>
                  <a:lnTo>
                    <a:pt x="352" y="42"/>
                  </a:lnTo>
                  <a:lnTo>
                    <a:pt x="362" y="37"/>
                  </a:lnTo>
                  <a:lnTo>
                    <a:pt x="371" y="31"/>
                  </a:lnTo>
                  <a:lnTo>
                    <a:pt x="382" y="28"/>
                  </a:lnTo>
                  <a:lnTo>
                    <a:pt x="392" y="23"/>
                  </a:lnTo>
                  <a:lnTo>
                    <a:pt x="403" y="19"/>
                  </a:lnTo>
                  <a:lnTo>
                    <a:pt x="413" y="14"/>
                  </a:lnTo>
                  <a:lnTo>
                    <a:pt x="422" y="12"/>
                  </a:lnTo>
                  <a:lnTo>
                    <a:pt x="431" y="10"/>
                  </a:lnTo>
                  <a:lnTo>
                    <a:pt x="440" y="9"/>
                  </a:lnTo>
                  <a:lnTo>
                    <a:pt x="449" y="7"/>
                  </a:lnTo>
                  <a:lnTo>
                    <a:pt x="457" y="5"/>
                  </a:lnTo>
                  <a:lnTo>
                    <a:pt x="466" y="3"/>
                  </a:lnTo>
                  <a:lnTo>
                    <a:pt x="475" y="2"/>
                  </a:lnTo>
                  <a:lnTo>
                    <a:pt x="484" y="0"/>
                  </a:lnTo>
                  <a:lnTo>
                    <a:pt x="494" y="0"/>
                  </a:lnTo>
                  <a:lnTo>
                    <a:pt x="507" y="2"/>
                  </a:lnTo>
                  <a:lnTo>
                    <a:pt x="517" y="2"/>
                  </a:lnTo>
                  <a:lnTo>
                    <a:pt x="528" y="2"/>
                  </a:lnTo>
                  <a:lnTo>
                    <a:pt x="538" y="3"/>
                  </a:lnTo>
                  <a:lnTo>
                    <a:pt x="549" y="3"/>
                  </a:lnTo>
                  <a:lnTo>
                    <a:pt x="561" y="3"/>
                  </a:lnTo>
                  <a:lnTo>
                    <a:pt x="572" y="5"/>
                  </a:lnTo>
                  <a:lnTo>
                    <a:pt x="584" y="10"/>
                  </a:lnTo>
                  <a:lnTo>
                    <a:pt x="596" y="16"/>
                  </a:lnTo>
                  <a:lnTo>
                    <a:pt x="609" y="21"/>
                  </a:lnTo>
                  <a:lnTo>
                    <a:pt x="619" y="28"/>
                  </a:lnTo>
                  <a:lnTo>
                    <a:pt x="631" y="33"/>
                  </a:lnTo>
                  <a:lnTo>
                    <a:pt x="644" y="38"/>
                  </a:lnTo>
                  <a:lnTo>
                    <a:pt x="656" y="44"/>
                  </a:lnTo>
                  <a:lnTo>
                    <a:pt x="668" y="51"/>
                  </a:lnTo>
                  <a:close/>
                </a:path>
              </a:pathLst>
            </a:custGeom>
            <a:solidFill>
              <a:srgbClr val="5D5E3A"/>
            </a:solidFill>
            <a:ln w="9525">
              <a:noFill/>
              <a:round/>
              <a:headEnd/>
              <a:tailEnd/>
            </a:ln>
          </p:spPr>
          <p:txBody>
            <a:bodyPr/>
            <a:lstStyle/>
            <a:p>
              <a:endParaRPr lang="en-US"/>
            </a:p>
          </p:txBody>
        </p:sp>
        <p:sp>
          <p:nvSpPr>
            <p:cNvPr id="34005" name="Freeform 213"/>
            <p:cNvSpPr>
              <a:spLocks/>
            </p:cNvSpPr>
            <p:nvPr/>
          </p:nvSpPr>
          <p:spPr bwMode="auto">
            <a:xfrm>
              <a:off x="2035" y="2272"/>
              <a:ext cx="845" cy="617"/>
            </a:xfrm>
            <a:custGeom>
              <a:avLst/>
              <a:gdLst/>
              <a:ahLst/>
              <a:cxnLst>
                <a:cxn ang="0">
                  <a:pos x="595" y="61"/>
                </a:cxn>
                <a:cxn ang="0">
                  <a:pos x="625" y="89"/>
                </a:cxn>
                <a:cxn ang="0">
                  <a:pos x="656" y="118"/>
                </a:cxn>
                <a:cxn ang="0">
                  <a:pos x="674" y="149"/>
                </a:cxn>
                <a:cxn ang="0">
                  <a:pos x="692" y="181"/>
                </a:cxn>
                <a:cxn ang="0">
                  <a:pos x="706" y="206"/>
                </a:cxn>
                <a:cxn ang="0">
                  <a:pos x="711" y="218"/>
                </a:cxn>
                <a:cxn ang="0">
                  <a:pos x="716" y="232"/>
                </a:cxn>
                <a:cxn ang="0">
                  <a:pos x="722" y="253"/>
                </a:cxn>
                <a:cxn ang="0">
                  <a:pos x="727" y="279"/>
                </a:cxn>
                <a:cxn ang="0">
                  <a:pos x="732" y="306"/>
                </a:cxn>
                <a:cxn ang="0">
                  <a:pos x="767" y="376"/>
                </a:cxn>
                <a:cxn ang="0">
                  <a:pos x="802" y="445"/>
                </a:cxn>
                <a:cxn ang="0">
                  <a:pos x="829" y="492"/>
                </a:cxn>
                <a:cxn ang="0">
                  <a:pos x="836" y="499"/>
                </a:cxn>
                <a:cxn ang="0">
                  <a:pos x="843" y="505"/>
                </a:cxn>
                <a:cxn ang="0">
                  <a:pos x="817" y="526"/>
                </a:cxn>
                <a:cxn ang="0">
                  <a:pos x="774" y="554"/>
                </a:cxn>
                <a:cxn ang="0">
                  <a:pos x="732" y="582"/>
                </a:cxn>
                <a:cxn ang="0">
                  <a:pos x="697" y="596"/>
                </a:cxn>
                <a:cxn ang="0">
                  <a:pos x="662" y="608"/>
                </a:cxn>
                <a:cxn ang="0">
                  <a:pos x="616" y="615"/>
                </a:cxn>
                <a:cxn ang="0">
                  <a:pos x="546" y="615"/>
                </a:cxn>
                <a:cxn ang="0">
                  <a:pos x="474" y="614"/>
                </a:cxn>
                <a:cxn ang="0">
                  <a:pos x="430" y="605"/>
                </a:cxn>
                <a:cxn ang="0">
                  <a:pos x="396" y="594"/>
                </a:cxn>
                <a:cxn ang="0">
                  <a:pos x="363" y="582"/>
                </a:cxn>
                <a:cxn ang="0">
                  <a:pos x="349" y="580"/>
                </a:cxn>
                <a:cxn ang="0">
                  <a:pos x="333" y="578"/>
                </a:cxn>
                <a:cxn ang="0">
                  <a:pos x="319" y="575"/>
                </a:cxn>
                <a:cxn ang="0">
                  <a:pos x="308" y="570"/>
                </a:cxn>
                <a:cxn ang="0">
                  <a:pos x="296" y="563"/>
                </a:cxn>
                <a:cxn ang="0">
                  <a:pos x="278" y="556"/>
                </a:cxn>
                <a:cxn ang="0">
                  <a:pos x="257" y="548"/>
                </a:cxn>
                <a:cxn ang="0">
                  <a:pos x="236" y="541"/>
                </a:cxn>
                <a:cxn ang="0">
                  <a:pos x="190" y="512"/>
                </a:cxn>
                <a:cxn ang="0">
                  <a:pos x="145" y="480"/>
                </a:cxn>
                <a:cxn ang="0">
                  <a:pos x="99" y="446"/>
                </a:cxn>
                <a:cxn ang="0">
                  <a:pos x="57" y="408"/>
                </a:cxn>
                <a:cxn ang="0">
                  <a:pos x="14" y="367"/>
                </a:cxn>
                <a:cxn ang="0">
                  <a:pos x="23" y="329"/>
                </a:cxn>
                <a:cxn ang="0">
                  <a:pos x="57" y="288"/>
                </a:cxn>
                <a:cxn ang="0">
                  <a:pos x="92" y="250"/>
                </a:cxn>
                <a:cxn ang="0">
                  <a:pos x="118" y="213"/>
                </a:cxn>
                <a:cxn ang="0">
                  <a:pos x="145" y="177"/>
                </a:cxn>
                <a:cxn ang="0">
                  <a:pos x="176" y="139"/>
                </a:cxn>
                <a:cxn ang="0">
                  <a:pos x="222" y="98"/>
                </a:cxn>
                <a:cxn ang="0">
                  <a:pos x="269" y="58"/>
                </a:cxn>
                <a:cxn ang="0">
                  <a:pos x="301" y="35"/>
                </a:cxn>
                <a:cxn ang="0">
                  <a:pos x="328" y="24"/>
                </a:cxn>
                <a:cxn ang="0">
                  <a:pos x="354" y="12"/>
                </a:cxn>
                <a:cxn ang="0">
                  <a:pos x="377" y="9"/>
                </a:cxn>
                <a:cxn ang="0">
                  <a:pos x="400" y="3"/>
                </a:cxn>
                <a:cxn ang="0">
                  <a:pos x="424" y="0"/>
                </a:cxn>
                <a:cxn ang="0">
                  <a:pos x="452" y="2"/>
                </a:cxn>
                <a:cxn ang="0">
                  <a:pos x="481" y="3"/>
                </a:cxn>
                <a:cxn ang="0">
                  <a:pos x="510" y="14"/>
                </a:cxn>
                <a:cxn ang="0">
                  <a:pos x="542" y="28"/>
                </a:cxn>
                <a:cxn ang="0">
                  <a:pos x="574" y="44"/>
                </a:cxn>
              </a:cxnLst>
              <a:rect l="0" t="0" r="r" b="b"/>
              <a:pathLst>
                <a:path w="845" h="617">
                  <a:moveTo>
                    <a:pt x="574" y="44"/>
                  </a:moveTo>
                  <a:lnTo>
                    <a:pt x="584" y="53"/>
                  </a:lnTo>
                  <a:lnTo>
                    <a:pt x="595" y="61"/>
                  </a:lnTo>
                  <a:lnTo>
                    <a:pt x="604" y="72"/>
                  </a:lnTo>
                  <a:lnTo>
                    <a:pt x="614" y="81"/>
                  </a:lnTo>
                  <a:lnTo>
                    <a:pt x="625" y="89"/>
                  </a:lnTo>
                  <a:lnTo>
                    <a:pt x="635" y="100"/>
                  </a:lnTo>
                  <a:lnTo>
                    <a:pt x="646" y="109"/>
                  </a:lnTo>
                  <a:lnTo>
                    <a:pt x="656" y="118"/>
                  </a:lnTo>
                  <a:lnTo>
                    <a:pt x="662" y="128"/>
                  </a:lnTo>
                  <a:lnTo>
                    <a:pt x="669" y="139"/>
                  </a:lnTo>
                  <a:lnTo>
                    <a:pt x="674" y="149"/>
                  </a:lnTo>
                  <a:lnTo>
                    <a:pt x="681" y="160"/>
                  </a:lnTo>
                  <a:lnTo>
                    <a:pt x="686" y="170"/>
                  </a:lnTo>
                  <a:lnTo>
                    <a:pt x="692" y="181"/>
                  </a:lnTo>
                  <a:lnTo>
                    <a:pt x="699" y="191"/>
                  </a:lnTo>
                  <a:lnTo>
                    <a:pt x="704" y="202"/>
                  </a:lnTo>
                  <a:lnTo>
                    <a:pt x="706" y="206"/>
                  </a:lnTo>
                  <a:lnTo>
                    <a:pt x="707" y="209"/>
                  </a:lnTo>
                  <a:lnTo>
                    <a:pt x="709" y="214"/>
                  </a:lnTo>
                  <a:lnTo>
                    <a:pt x="711" y="218"/>
                  </a:lnTo>
                  <a:lnTo>
                    <a:pt x="713" y="223"/>
                  </a:lnTo>
                  <a:lnTo>
                    <a:pt x="714" y="227"/>
                  </a:lnTo>
                  <a:lnTo>
                    <a:pt x="716" y="232"/>
                  </a:lnTo>
                  <a:lnTo>
                    <a:pt x="718" y="235"/>
                  </a:lnTo>
                  <a:lnTo>
                    <a:pt x="720" y="244"/>
                  </a:lnTo>
                  <a:lnTo>
                    <a:pt x="722" y="253"/>
                  </a:lnTo>
                  <a:lnTo>
                    <a:pt x="723" y="262"/>
                  </a:lnTo>
                  <a:lnTo>
                    <a:pt x="725" y="271"/>
                  </a:lnTo>
                  <a:lnTo>
                    <a:pt x="727" y="279"/>
                  </a:lnTo>
                  <a:lnTo>
                    <a:pt x="729" y="288"/>
                  </a:lnTo>
                  <a:lnTo>
                    <a:pt x="730" y="297"/>
                  </a:lnTo>
                  <a:lnTo>
                    <a:pt x="732" y="306"/>
                  </a:lnTo>
                  <a:lnTo>
                    <a:pt x="743" y="329"/>
                  </a:lnTo>
                  <a:lnTo>
                    <a:pt x="755" y="353"/>
                  </a:lnTo>
                  <a:lnTo>
                    <a:pt x="767" y="376"/>
                  </a:lnTo>
                  <a:lnTo>
                    <a:pt x="780" y="399"/>
                  </a:lnTo>
                  <a:lnTo>
                    <a:pt x="792" y="422"/>
                  </a:lnTo>
                  <a:lnTo>
                    <a:pt x="802" y="445"/>
                  </a:lnTo>
                  <a:lnTo>
                    <a:pt x="815" y="468"/>
                  </a:lnTo>
                  <a:lnTo>
                    <a:pt x="827" y="490"/>
                  </a:lnTo>
                  <a:lnTo>
                    <a:pt x="829" y="492"/>
                  </a:lnTo>
                  <a:lnTo>
                    <a:pt x="831" y="494"/>
                  </a:lnTo>
                  <a:lnTo>
                    <a:pt x="834" y="497"/>
                  </a:lnTo>
                  <a:lnTo>
                    <a:pt x="836" y="499"/>
                  </a:lnTo>
                  <a:lnTo>
                    <a:pt x="838" y="501"/>
                  </a:lnTo>
                  <a:lnTo>
                    <a:pt x="839" y="503"/>
                  </a:lnTo>
                  <a:lnTo>
                    <a:pt x="843" y="505"/>
                  </a:lnTo>
                  <a:lnTo>
                    <a:pt x="845" y="508"/>
                  </a:lnTo>
                  <a:lnTo>
                    <a:pt x="831" y="517"/>
                  </a:lnTo>
                  <a:lnTo>
                    <a:pt x="817" y="526"/>
                  </a:lnTo>
                  <a:lnTo>
                    <a:pt x="802" y="536"/>
                  </a:lnTo>
                  <a:lnTo>
                    <a:pt x="788" y="545"/>
                  </a:lnTo>
                  <a:lnTo>
                    <a:pt x="774" y="554"/>
                  </a:lnTo>
                  <a:lnTo>
                    <a:pt x="760" y="564"/>
                  </a:lnTo>
                  <a:lnTo>
                    <a:pt x="746" y="573"/>
                  </a:lnTo>
                  <a:lnTo>
                    <a:pt x="732" y="582"/>
                  </a:lnTo>
                  <a:lnTo>
                    <a:pt x="720" y="587"/>
                  </a:lnTo>
                  <a:lnTo>
                    <a:pt x="707" y="591"/>
                  </a:lnTo>
                  <a:lnTo>
                    <a:pt x="697" y="596"/>
                  </a:lnTo>
                  <a:lnTo>
                    <a:pt x="685" y="600"/>
                  </a:lnTo>
                  <a:lnTo>
                    <a:pt x="674" y="603"/>
                  </a:lnTo>
                  <a:lnTo>
                    <a:pt x="662" y="608"/>
                  </a:lnTo>
                  <a:lnTo>
                    <a:pt x="651" y="612"/>
                  </a:lnTo>
                  <a:lnTo>
                    <a:pt x="639" y="617"/>
                  </a:lnTo>
                  <a:lnTo>
                    <a:pt x="616" y="615"/>
                  </a:lnTo>
                  <a:lnTo>
                    <a:pt x="591" y="615"/>
                  </a:lnTo>
                  <a:lnTo>
                    <a:pt x="568" y="615"/>
                  </a:lnTo>
                  <a:lnTo>
                    <a:pt x="546" y="615"/>
                  </a:lnTo>
                  <a:lnTo>
                    <a:pt x="521" y="614"/>
                  </a:lnTo>
                  <a:lnTo>
                    <a:pt x="498" y="614"/>
                  </a:lnTo>
                  <a:lnTo>
                    <a:pt x="474" y="614"/>
                  </a:lnTo>
                  <a:lnTo>
                    <a:pt x="451" y="614"/>
                  </a:lnTo>
                  <a:lnTo>
                    <a:pt x="440" y="608"/>
                  </a:lnTo>
                  <a:lnTo>
                    <a:pt x="430" y="605"/>
                  </a:lnTo>
                  <a:lnTo>
                    <a:pt x="417" y="601"/>
                  </a:lnTo>
                  <a:lnTo>
                    <a:pt x="407" y="598"/>
                  </a:lnTo>
                  <a:lnTo>
                    <a:pt x="396" y="594"/>
                  </a:lnTo>
                  <a:lnTo>
                    <a:pt x="386" y="591"/>
                  </a:lnTo>
                  <a:lnTo>
                    <a:pt x="375" y="585"/>
                  </a:lnTo>
                  <a:lnTo>
                    <a:pt x="363" y="582"/>
                  </a:lnTo>
                  <a:lnTo>
                    <a:pt x="359" y="582"/>
                  </a:lnTo>
                  <a:lnTo>
                    <a:pt x="354" y="580"/>
                  </a:lnTo>
                  <a:lnTo>
                    <a:pt x="349" y="580"/>
                  </a:lnTo>
                  <a:lnTo>
                    <a:pt x="343" y="580"/>
                  </a:lnTo>
                  <a:lnTo>
                    <a:pt x="338" y="578"/>
                  </a:lnTo>
                  <a:lnTo>
                    <a:pt x="333" y="578"/>
                  </a:lnTo>
                  <a:lnTo>
                    <a:pt x="328" y="578"/>
                  </a:lnTo>
                  <a:lnTo>
                    <a:pt x="324" y="577"/>
                  </a:lnTo>
                  <a:lnTo>
                    <a:pt x="319" y="575"/>
                  </a:lnTo>
                  <a:lnTo>
                    <a:pt x="315" y="573"/>
                  </a:lnTo>
                  <a:lnTo>
                    <a:pt x="312" y="571"/>
                  </a:lnTo>
                  <a:lnTo>
                    <a:pt x="308" y="570"/>
                  </a:lnTo>
                  <a:lnTo>
                    <a:pt x="305" y="566"/>
                  </a:lnTo>
                  <a:lnTo>
                    <a:pt x="301" y="564"/>
                  </a:lnTo>
                  <a:lnTo>
                    <a:pt x="296" y="563"/>
                  </a:lnTo>
                  <a:lnTo>
                    <a:pt x="292" y="561"/>
                  </a:lnTo>
                  <a:lnTo>
                    <a:pt x="285" y="557"/>
                  </a:lnTo>
                  <a:lnTo>
                    <a:pt x="278" y="556"/>
                  </a:lnTo>
                  <a:lnTo>
                    <a:pt x="271" y="554"/>
                  </a:lnTo>
                  <a:lnTo>
                    <a:pt x="264" y="550"/>
                  </a:lnTo>
                  <a:lnTo>
                    <a:pt x="257" y="548"/>
                  </a:lnTo>
                  <a:lnTo>
                    <a:pt x="250" y="547"/>
                  </a:lnTo>
                  <a:lnTo>
                    <a:pt x="243" y="545"/>
                  </a:lnTo>
                  <a:lnTo>
                    <a:pt x="236" y="541"/>
                  </a:lnTo>
                  <a:lnTo>
                    <a:pt x="220" y="531"/>
                  </a:lnTo>
                  <a:lnTo>
                    <a:pt x="206" y="522"/>
                  </a:lnTo>
                  <a:lnTo>
                    <a:pt x="190" y="512"/>
                  </a:lnTo>
                  <a:lnTo>
                    <a:pt x="174" y="501"/>
                  </a:lnTo>
                  <a:lnTo>
                    <a:pt x="160" y="490"/>
                  </a:lnTo>
                  <a:lnTo>
                    <a:pt x="145" y="480"/>
                  </a:lnTo>
                  <a:lnTo>
                    <a:pt x="129" y="469"/>
                  </a:lnTo>
                  <a:lnTo>
                    <a:pt x="113" y="459"/>
                  </a:lnTo>
                  <a:lnTo>
                    <a:pt x="99" y="446"/>
                  </a:lnTo>
                  <a:lnTo>
                    <a:pt x="85" y="434"/>
                  </a:lnTo>
                  <a:lnTo>
                    <a:pt x="71" y="420"/>
                  </a:lnTo>
                  <a:lnTo>
                    <a:pt x="57" y="408"/>
                  </a:lnTo>
                  <a:lnTo>
                    <a:pt x="43" y="394"/>
                  </a:lnTo>
                  <a:lnTo>
                    <a:pt x="29" y="381"/>
                  </a:lnTo>
                  <a:lnTo>
                    <a:pt x="14" y="367"/>
                  </a:lnTo>
                  <a:lnTo>
                    <a:pt x="0" y="355"/>
                  </a:lnTo>
                  <a:lnTo>
                    <a:pt x="11" y="341"/>
                  </a:lnTo>
                  <a:lnTo>
                    <a:pt x="23" y="329"/>
                  </a:lnTo>
                  <a:lnTo>
                    <a:pt x="34" y="315"/>
                  </a:lnTo>
                  <a:lnTo>
                    <a:pt x="46" y="302"/>
                  </a:lnTo>
                  <a:lnTo>
                    <a:pt x="57" y="288"/>
                  </a:lnTo>
                  <a:lnTo>
                    <a:pt x="69" y="276"/>
                  </a:lnTo>
                  <a:lnTo>
                    <a:pt x="80" y="262"/>
                  </a:lnTo>
                  <a:lnTo>
                    <a:pt x="92" y="250"/>
                  </a:lnTo>
                  <a:lnTo>
                    <a:pt x="101" y="237"/>
                  </a:lnTo>
                  <a:lnTo>
                    <a:pt x="109" y="225"/>
                  </a:lnTo>
                  <a:lnTo>
                    <a:pt x="118" y="213"/>
                  </a:lnTo>
                  <a:lnTo>
                    <a:pt x="127" y="202"/>
                  </a:lnTo>
                  <a:lnTo>
                    <a:pt x="136" y="190"/>
                  </a:lnTo>
                  <a:lnTo>
                    <a:pt x="145" y="177"/>
                  </a:lnTo>
                  <a:lnTo>
                    <a:pt x="153" y="165"/>
                  </a:lnTo>
                  <a:lnTo>
                    <a:pt x="162" y="153"/>
                  </a:lnTo>
                  <a:lnTo>
                    <a:pt x="176" y="139"/>
                  </a:lnTo>
                  <a:lnTo>
                    <a:pt x="192" y="126"/>
                  </a:lnTo>
                  <a:lnTo>
                    <a:pt x="208" y="112"/>
                  </a:lnTo>
                  <a:lnTo>
                    <a:pt x="222" y="98"/>
                  </a:lnTo>
                  <a:lnTo>
                    <a:pt x="238" y="84"/>
                  </a:lnTo>
                  <a:lnTo>
                    <a:pt x="254" y="70"/>
                  </a:lnTo>
                  <a:lnTo>
                    <a:pt x="269" y="58"/>
                  </a:lnTo>
                  <a:lnTo>
                    <a:pt x="284" y="44"/>
                  </a:lnTo>
                  <a:lnTo>
                    <a:pt x="292" y="40"/>
                  </a:lnTo>
                  <a:lnTo>
                    <a:pt x="301" y="35"/>
                  </a:lnTo>
                  <a:lnTo>
                    <a:pt x="310" y="31"/>
                  </a:lnTo>
                  <a:lnTo>
                    <a:pt x="319" y="28"/>
                  </a:lnTo>
                  <a:lnTo>
                    <a:pt x="328" y="24"/>
                  </a:lnTo>
                  <a:lnTo>
                    <a:pt x="336" y="21"/>
                  </a:lnTo>
                  <a:lnTo>
                    <a:pt x="345" y="16"/>
                  </a:lnTo>
                  <a:lnTo>
                    <a:pt x="354" y="12"/>
                  </a:lnTo>
                  <a:lnTo>
                    <a:pt x="361" y="10"/>
                  </a:lnTo>
                  <a:lnTo>
                    <a:pt x="370" y="10"/>
                  </a:lnTo>
                  <a:lnTo>
                    <a:pt x="377" y="9"/>
                  </a:lnTo>
                  <a:lnTo>
                    <a:pt x="384" y="7"/>
                  </a:lnTo>
                  <a:lnTo>
                    <a:pt x="393" y="5"/>
                  </a:lnTo>
                  <a:lnTo>
                    <a:pt x="400" y="3"/>
                  </a:lnTo>
                  <a:lnTo>
                    <a:pt x="408" y="2"/>
                  </a:lnTo>
                  <a:lnTo>
                    <a:pt x="415" y="0"/>
                  </a:lnTo>
                  <a:lnTo>
                    <a:pt x="424" y="0"/>
                  </a:lnTo>
                  <a:lnTo>
                    <a:pt x="433" y="2"/>
                  </a:lnTo>
                  <a:lnTo>
                    <a:pt x="444" y="2"/>
                  </a:lnTo>
                  <a:lnTo>
                    <a:pt x="452" y="2"/>
                  </a:lnTo>
                  <a:lnTo>
                    <a:pt x="461" y="3"/>
                  </a:lnTo>
                  <a:lnTo>
                    <a:pt x="472" y="3"/>
                  </a:lnTo>
                  <a:lnTo>
                    <a:pt x="481" y="3"/>
                  </a:lnTo>
                  <a:lnTo>
                    <a:pt x="489" y="3"/>
                  </a:lnTo>
                  <a:lnTo>
                    <a:pt x="500" y="9"/>
                  </a:lnTo>
                  <a:lnTo>
                    <a:pt x="510" y="14"/>
                  </a:lnTo>
                  <a:lnTo>
                    <a:pt x="521" y="19"/>
                  </a:lnTo>
                  <a:lnTo>
                    <a:pt x="532" y="24"/>
                  </a:lnTo>
                  <a:lnTo>
                    <a:pt x="542" y="28"/>
                  </a:lnTo>
                  <a:lnTo>
                    <a:pt x="553" y="33"/>
                  </a:lnTo>
                  <a:lnTo>
                    <a:pt x="563" y="38"/>
                  </a:lnTo>
                  <a:lnTo>
                    <a:pt x="574" y="44"/>
                  </a:lnTo>
                  <a:close/>
                </a:path>
              </a:pathLst>
            </a:custGeom>
            <a:solidFill>
              <a:srgbClr val="666740"/>
            </a:solidFill>
            <a:ln w="9525">
              <a:noFill/>
              <a:round/>
              <a:headEnd/>
              <a:tailEnd/>
            </a:ln>
          </p:spPr>
          <p:txBody>
            <a:bodyPr/>
            <a:lstStyle/>
            <a:p>
              <a:endParaRPr lang="en-US"/>
            </a:p>
          </p:txBody>
        </p:sp>
        <p:sp>
          <p:nvSpPr>
            <p:cNvPr id="34006" name="Freeform 214"/>
            <p:cNvSpPr>
              <a:spLocks/>
            </p:cNvSpPr>
            <p:nvPr/>
          </p:nvSpPr>
          <p:spPr bwMode="auto">
            <a:xfrm>
              <a:off x="2106" y="2323"/>
              <a:ext cx="703" cy="515"/>
            </a:xfrm>
            <a:custGeom>
              <a:avLst/>
              <a:gdLst/>
              <a:ahLst/>
              <a:cxnLst>
                <a:cxn ang="0">
                  <a:pos x="476" y="37"/>
                </a:cxn>
                <a:cxn ang="0">
                  <a:pos x="547" y="98"/>
                </a:cxn>
                <a:cxn ang="0">
                  <a:pos x="587" y="169"/>
                </a:cxn>
                <a:cxn ang="0">
                  <a:pos x="598" y="197"/>
                </a:cxn>
                <a:cxn ang="0">
                  <a:pos x="608" y="257"/>
                </a:cxn>
                <a:cxn ang="0">
                  <a:pos x="689" y="410"/>
                </a:cxn>
                <a:cxn ang="0">
                  <a:pos x="703" y="424"/>
                </a:cxn>
                <a:cxn ang="0">
                  <a:pos x="608" y="485"/>
                </a:cxn>
                <a:cxn ang="0">
                  <a:pos x="533" y="515"/>
                </a:cxn>
                <a:cxn ang="0">
                  <a:pos x="374" y="512"/>
                </a:cxn>
                <a:cxn ang="0">
                  <a:pos x="302" y="485"/>
                </a:cxn>
                <a:cxn ang="0">
                  <a:pos x="269" y="482"/>
                </a:cxn>
                <a:cxn ang="0">
                  <a:pos x="242" y="468"/>
                </a:cxn>
                <a:cxn ang="0">
                  <a:pos x="197" y="452"/>
                </a:cxn>
                <a:cxn ang="0">
                  <a:pos x="95" y="383"/>
                </a:cxn>
                <a:cxn ang="0">
                  <a:pos x="0" y="295"/>
                </a:cxn>
                <a:cxn ang="0">
                  <a:pos x="75" y="207"/>
                </a:cxn>
                <a:cxn ang="0">
                  <a:pos x="133" y="128"/>
                </a:cxn>
                <a:cxn ang="0">
                  <a:pos x="235" y="37"/>
                </a:cxn>
                <a:cxn ang="0">
                  <a:pos x="293" y="10"/>
                </a:cxn>
                <a:cxn ang="0">
                  <a:pos x="346" y="0"/>
                </a:cxn>
                <a:cxn ang="0">
                  <a:pos x="408" y="3"/>
                </a:cxn>
                <a:cxn ang="0">
                  <a:pos x="476" y="37"/>
                </a:cxn>
              </a:cxnLst>
              <a:rect l="0" t="0" r="r" b="b"/>
              <a:pathLst>
                <a:path w="703" h="515">
                  <a:moveTo>
                    <a:pt x="476" y="37"/>
                  </a:moveTo>
                  <a:lnTo>
                    <a:pt x="547" y="98"/>
                  </a:lnTo>
                  <a:lnTo>
                    <a:pt x="587" y="169"/>
                  </a:lnTo>
                  <a:lnTo>
                    <a:pt x="598" y="197"/>
                  </a:lnTo>
                  <a:lnTo>
                    <a:pt x="608" y="257"/>
                  </a:lnTo>
                  <a:lnTo>
                    <a:pt x="689" y="410"/>
                  </a:lnTo>
                  <a:lnTo>
                    <a:pt x="703" y="424"/>
                  </a:lnTo>
                  <a:lnTo>
                    <a:pt x="608" y="485"/>
                  </a:lnTo>
                  <a:lnTo>
                    <a:pt x="533" y="515"/>
                  </a:lnTo>
                  <a:lnTo>
                    <a:pt x="374" y="512"/>
                  </a:lnTo>
                  <a:lnTo>
                    <a:pt x="302" y="485"/>
                  </a:lnTo>
                  <a:lnTo>
                    <a:pt x="269" y="482"/>
                  </a:lnTo>
                  <a:lnTo>
                    <a:pt x="242" y="468"/>
                  </a:lnTo>
                  <a:lnTo>
                    <a:pt x="197" y="452"/>
                  </a:lnTo>
                  <a:lnTo>
                    <a:pt x="95" y="383"/>
                  </a:lnTo>
                  <a:lnTo>
                    <a:pt x="0" y="295"/>
                  </a:lnTo>
                  <a:lnTo>
                    <a:pt x="75" y="207"/>
                  </a:lnTo>
                  <a:lnTo>
                    <a:pt x="133" y="128"/>
                  </a:lnTo>
                  <a:lnTo>
                    <a:pt x="235" y="37"/>
                  </a:lnTo>
                  <a:lnTo>
                    <a:pt x="293" y="10"/>
                  </a:lnTo>
                  <a:lnTo>
                    <a:pt x="346" y="0"/>
                  </a:lnTo>
                  <a:lnTo>
                    <a:pt x="408" y="3"/>
                  </a:lnTo>
                  <a:lnTo>
                    <a:pt x="476" y="37"/>
                  </a:lnTo>
                  <a:close/>
                </a:path>
              </a:pathLst>
            </a:custGeom>
            <a:solidFill>
              <a:srgbClr val="6F7045"/>
            </a:solidFill>
            <a:ln w="9525">
              <a:noFill/>
              <a:round/>
              <a:headEnd/>
              <a:tailEnd/>
            </a:ln>
          </p:spPr>
          <p:txBody>
            <a:bodyPr/>
            <a:lstStyle/>
            <a:p>
              <a:endParaRPr lang="en-US"/>
            </a:p>
          </p:txBody>
        </p:sp>
        <p:sp>
          <p:nvSpPr>
            <p:cNvPr id="34007" name="Freeform 215"/>
            <p:cNvSpPr>
              <a:spLocks/>
            </p:cNvSpPr>
            <p:nvPr/>
          </p:nvSpPr>
          <p:spPr bwMode="auto">
            <a:xfrm>
              <a:off x="3680" y="2073"/>
              <a:ext cx="445" cy="380"/>
            </a:xfrm>
            <a:custGeom>
              <a:avLst/>
              <a:gdLst/>
              <a:ahLst/>
              <a:cxnLst>
                <a:cxn ang="0">
                  <a:pos x="445" y="95"/>
                </a:cxn>
                <a:cxn ang="0">
                  <a:pos x="445" y="197"/>
                </a:cxn>
                <a:cxn ang="0">
                  <a:pos x="371" y="320"/>
                </a:cxn>
                <a:cxn ang="0">
                  <a:pos x="306" y="366"/>
                </a:cxn>
                <a:cxn ang="0">
                  <a:pos x="218" y="380"/>
                </a:cxn>
                <a:cxn ang="0">
                  <a:pos x="204" y="366"/>
                </a:cxn>
                <a:cxn ang="0">
                  <a:pos x="95" y="352"/>
                </a:cxn>
                <a:cxn ang="0">
                  <a:pos x="28" y="315"/>
                </a:cxn>
                <a:cxn ang="0">
                  <a:pos x="0" y="269"/>
                </a:cxn>
                <a:cxn ang="0">
                  <a:pos x="232" y="116"/>
                </a:cxn>
                <a:cxn ang="0">
                  <a:pos x="320" y="0"/>
                </a:cxn>
                <a:cxn ang="0">
                  <a:pos x="394" y="37"/>
                </a:cxn>
                <a:cxn ang="0">
                  <a:pos x="445" y="95"/>
                </a:cxn>
              </a:cxnLst>
              <a:rect l="0" t="0" r="r" b="b"/>
              <a:pathLst>
                <a:path w="445" h="380">
                  <a:moveTo>
                    <a:pt x="445" y="95"/>
                  </a:moveTo>
                  <a:lnTo>
                    <a:pt x="445" y="197"/>
                  </a:lnTo>
                  <a:lnTo>
                    <a:pt x="371" y="320"/>
                  </a:lnTo>
                  <a:lnTo>
                    <a:pt x="306" y="366"/>
                  </a:lnTo>
                  <a:lnTo>
                    <a:pt x="218" y="380"/>
                  </a:lnTo>
                  <a:lnTo>
                    <a:pt x="204" y="366"/>
                  </a:lnTo>
                  <a:lnTo>
                    <a:pt x="95" y="352"/>
                  </a:lnTo>
                  <a:lnTo>
                    <a:pt x="28" y="315"/>
                  </a:lnTo>
                  <a:lnTo>
                    <a:pt x="0" y="269"/>
                  </a:lnTo>
                  <a:lnTo>
                    <a:pt x="232" y="116"/>
                  </a:lnTo>
                  <a:lnTo>
                    <a:pt x="320" y="0"/>
                  </a:lnTo>
                  <a:lnTo>
                    <a:pt x="394" y="37"/>
                  </a:lnTo>
                  <a:lnTo>
                    <a:pt x="445" y="95"/>
                  </a:lnTo>
                  <a:close/>
                </a:path>
              </a:pathLst>
            </a:custGeom>
            <a:solidFill>
              <a:schemeClr val="folHlink"/>
            </a:solidFill>
            <a:ln w="9525">
              <a:noFill/>
              <a:round/>
              <a:headEnd/>
              <a:tailEnd/>
            </a:ln>
          </p:spPr>
          <p:txBody>
            <a:bodyPr/>
            <a:lstStyle/>
            <a:p>
              <a:endParaRPr lang="en-US"/>
            </a:p>
          </p:txBody>
        </p:sp>
        <p:sp>
          <p:nvSpPr>
            <p:cNvPr id="34008" name="Freeform 216"/>
            <p:cNvSpPr>
              <a:spLocks/>
            </p:cNvSpPr>
            <p:nvPr/>
          </p:nvSpPr>
          <p:spPr bwMode="auto">
            <a:xfrm>
              <a:off x="3715" y="2106"/>
              <a:ext cx="384" cy="319"/>
            </a:xfrm>
            <a:custGeom>
              <a:avLst/>
              <a:gdLst/>
              <a:ahLst/>
              <a:cxnLst>
                <a:cxn ang="0">
                  <a:pos x="317" y="270"/>
                </a:cxn>
                <a:cxn ang="0">
                  <a:pos x="260" y="306"/>
                </a:cxn>
                <a:cxn ang="0">
                  <a:pos x="192" y="319"/>
                </a:cxn>
                <a:cxn ang="0">
                  <a:pos x="181" y="308"/>
                </a:cxn>
                <a:cxn ang="0">
                  <a:pos x="69" y="292"/>
                </a:cxn>
                <a:cxn ang="0">
                  <a:pos x="12" y="261"/>
                </a:cxn>
                <a:cxn ang="0">
                  <a:pos x="0" y="245"/>
                </a:cxn>
                <a:cxn ang="0">
                  <a:pos x="216" y="102"/>
                </a:cxn>
                <a:cxn ang="0">
                  <a:pos x="292" y="0"/>
                </a:cxn>
                <a:cxn ang="0">
                  <a:pos x="341" y="25"/>
                </a:cxn>
                <a:cxn ang="0">
                  <a:pos x="384" y="73"/>
                </a:cxn>
                <a:cxn ang="0">
                  <a:pos x="384" y="157"/>
                </a:cxn>
                <a:cxn ang="0">
                  <a:pos x="317" y="270"/>
                </a:cxn>
              </a:cxnLst>
              <a:rect l="0" t="0" r="r" b="b"/>
              <a:pathLst>
                <a:path w="384" h="319">
                  <a:moveTo>
                    <a:pt x="317" y="270"/>
                  </a:moveTo>
                  <a:lnTo>
                    <a:pt x="260" y="306"/>
                  </a:lnTo>
                  <a:lnTo>
                    <a:pt x="192" y="319"/>
                  </a:lnTo>
                  <a:lnTo>
                    <a:pt x="181" y="308"/>
                  </a:lnTo>
                  <a:lnTo>
                    <a:pt x="69" y="292"/>
                  </a:lnTo>
                  <a:lnTo>
                    <a:pt x="12" y="261"/>
                  </a:lnTo>
                  <a:lnTo>
                    <a:pt x="0" y="245"/>
                  </a:lnTo>
                  <a:lnTo>
                    <a:pt x="216" y="102"/>
                  </a:lnTo>
                  <a:lnTo>
                    <a:pt x="292" y="0"/>
                  </a:lnTo>
                  <a:lnTo>
                    <a:pt x="341" y="25"/>
                  </a:lnTo>
                  <a:lnTo>
                    <a:pt x="384" y="73"/>
                  </a:lnTo>
                  <a:lnTo>
                    <a:pt x="384" y="157"/>
                  </a:lnTo>
                  <a:lnTo>
                    <a:pt x="317" y="270"/>
                  </a:lnTo>
                  <a:close/>
                </a:path>
              </a:pathLst>
            </a:custGeom>
            <a:solidFill>
              <a:schemeClr val="folHlink"/>
            </a:solidFill>
            <a:ln w="9525">
              <a:noFill/>
              <a:round/>
              <a:headEnd/>
              <a:tailEnd/>
            </a:ln>
          </p:spPr>
          <p:txBody>
            <a:bodyPr/>
            <a:lstStyle/>
            <a:p>
              <a:endParaRPr lang="en-US"/>
            </a:p>
          </p:txBody>
        </p:sp>
        <p:sp>
          <p:nvSpPr>
            <p:cNvPr id="34009" name="Freeform 217"/>
            <p:cNvSpPr>
              <a:spLocks/>
            </p:cNvSpPr>
            <p:nvPr/>
          </p:nvSpPr>
          <p:spPr bwMode="auto">
            <a:xfrm>
              <a:off x="3757" y="2140"/>
              <a:ext cx="315" cy="257"/>
            </a:xfrm>
            <a:custGeom>
              <a:avLst/>
              <a:gdLst/>
              <a:ahLst/>
              <a:cxnLst>
                <a:cxn ang="0">
                  <a:pos x="152" y="248"/>
                </a:cxn>
                <a:cxn ang="0">
                  <a:pos x="36" y="234"/>
                </a:cxn>
                <a:cxn ang="0">
                  <a:pos x="0" y="214"/>
                </a:cxn>
                <a:cxn ang="0">
                  <a:pos x="192" y="88"/>
                </a:cxn>
                <a:cxn ang="0">
                  <a:pos x="259" y="0"/>
                </a:cxn>
                <a:cxn ang="0">
                  <a:pos x="284" y="12"/>
                </a:cxn>
                <a:cxn ang="0">
                  <a:pos x="315" y="49"/>
                </a:cxn>
                <a:cxn ang="0">
                  <a:pos x="315" y="116"/>
                </a:cxn>
                <a:cxn ang="0">
                  <a:pos x="255" y="216"/>
                </a:cxn>
                <a:cxn ang="0">
                  <a:pos x="208" y="248"/>
                </a:cxn>
                <a:cxn ang="0">
                  <a:pos x="159" y="257"/>
                </a:cxn>
                <a:cxn ang="0">
                  <a:pos x="152" y="248"/>
                </a:cxn>
              </a:cxnLst>
              <a:rect l="0" t="0" r="r" b="b"/>
              <a:pathLst>
                <a:path w="315" h="257">
                  <a:moveTo>
                    <a:pt x="152" y="248"/>
                  </a:moveTo>
                  <a:lnTo>
                    <a:pt x="36" y="234"/>
                  </a:lnTo>
                  <a:lnTo>
                    <a:pt x="0" y="214"/>
                  </a:lnTo>
                  <a:lnTo>
                    <a:pt x="192" y="88"/>
                  </a:lnTo>
                  <a:lnTo>
                    <a:pt x="259" y="0"/>
                  </a:lnTo>
                  <a:lnTo>
                    <a:pt x="284" y="12"/>
                  </a:lnTo>
                  <a:lnTo>
                    <a:pt x="315" y="49"/>
                  </a:lnTo>
                  <a:lnTo>
                    <a:pt x="315" y="116"/>
                  </a:lnTo>
                  <a:lnTo>
                    <a:pt x="255" y="216"/>
                  </a:lnTo>
                  <a:lnTo>
                    <a:pt x="208" y="248"/>
                  </a:lnTo>
                  <a:lnTo>
                    <a:pt x="159" y="257"/>
                  </a:lnTo>
                  <a:lnTo>
                    <a:pt x="152" y="248"/>
                  </a:lnTo>
                  <a:close/>
                </a:path>
              </a:pathLst>
            </a:custGeom>
            <a:solidFill>
              <a:schemeClr val="folHlink"/>
            </a:solidFill>
            <a:ln w="9525">
              <a:noFill/>
              <a:round/>
              <a:headEnd/>
              <a:tailEnd/>
            </a:ln>
          </p:spPr>
          <p:txBody>
            <a:bodyPr/>
            <a:lstStyle/>
            <a:p>
              <a:endParaRPr lang="en-US"/>
            </a:p>
          </p:txBody>
        </p:sp>
        <p:sp>
          <p:nvSpPr>
            <p:cNvPr id="34010" name="Freeform 218"/>
            <p:cNvSpPr>
              <a:spLocks/>
            </p:cNvSpPr>
            <p:nvPr/>
          </p:nvSpPr>
          <p:spPr bwMode="auto">
            <a:xfrm>
              <a:off x="3814" y="2173"/>
              <a:ext cx="232" cy="195"/>
            </a:xfrm>
            <a:custGeom>
              <a:avLst/>
              <a:gdLst/>
              <a:ahLst/>
              <a:cxnLst>
                <a:cxn ang="0">
                  <a:pos x="209" y="0"/>
                </a:cxn>
                <a:cxn ang="0">
                  <a:pos x="232" y="25"/>
                </a:cxn>
                <a:cxn ang="0">
                  <a:pos x="232" y="76"/>
                </a:cxn>
                <a:cxn ang="0">
                  <a:pos x="177" y="166"/>
                </a:cxn>
                <a:cxn ang="0">
                  <a:pos x="142" y="190"/>
                </a:cxn>
                <a:cxn ang="0">
                  <a:pos x="110" y="195"/>
                </a:cxn>
                <a:cxn ang="0">
                  <a:pos x="107" y="190"/>
                </a:cxn>
                <a:cxn ang="0">
                  <a:pos x="0" y="176"/>
                </a:cxn>
                <a:cxn ang="0">
                  <a:pos x="153" y="76"/>
                </a:cxn>
                <a:cxn ang="0">
                  <a:pos x="209" y="0"/>
                </a:cxn>
              </a:cxnLst>
              <a:rect l="0" t="0" r="r" b="b"/>
              <a:pathLst>
                <a:path w="232" h="195">
                  <a:moveTo>
                    <a:pt x="209" y="0"/>
                  </a:moveTo>
                  <a:lnTo>
                    <a:pt x="232" y="25"/>
                  </a:lnTo>
                  <a:lnTo>
                    <a:pt x="232" y="76"/>
                  </a:lnTo>
                  <a:lnTo>
                    <a:pt x="177" y="166"/>
                  </a:lnTo>
                  <a:lnTo>
                    <a:pt x="142" y="190"/>
                  </a:lnTo>
                  <a:lnTo>
                    <a:pt x="110" y="195"/>
                  </a:lnTo>
                  <a:lnTo>
                    <a:pt x="107" y="190"/>
                  </a:lnTo>
                  <a:lnTo>
                    <a:pt x="0" y="176"/>
                  </a:lnTo>
                  <a:lnTo>
                    <a:pt x="153" y="76"/>
                  </a:lnTo>
                  <a:lnTo>
                    <a:pt x="209" y="0"/>
                  </a:lnTo>
                  <a:close/>
                </a:path>
              </a:pathLst>
            </a:custGeom>
            <a:solidFill>
              <a:schemeClr val="folHlink"/>
            </a:solidFill>
            <a:ln w="9525">
              <a:noFill/>
              <a:round/>
              <a:headEnd/>
              <a:tailEnd/>
            </a:ln>
          </p:spPr>
          <p:txBody>
            <a:bodyPr/>
            <a:lstStyle/>
            <a:p>
              <a:endParaRPr lang="en-US"/>
            </a:p>
          </p:txBody>
        </p:sp>
        <p:sp>
          <p:nvSpPr>
            <p:cNvPr id="34011" name="Freeform 219"/>
            <p:cNvSpPr>
              <a:spLocks/>
            </p:cNvSpPr>
            <p:nvPr/>
          </p:nvSpPr>
          <p:spPr bwMode="auto">
            <a:xfrm>
              <a:off x="2067" y="2184"/>
              <a:ext cx="753" cy="751"/>
            </a:xfrm>
            <a:custGeom>
              <a:avLst/>
              <a:gdLst/>
              <a:ahLst/>
              <a:cxnLst>
                <a:cxn ang="0">
                  <a:pos x="445" y="65"/>
                </a:cxn>
                <a:cxn ang="0">
                  <a:pos x="445" y="102"/>
                </a:cxn>
                <a:cxn ang="0">
                  <a:pos x="452" y="107"/>
                </a:cxn>
                <a:cxn ang="0">
                  <a:pos x="466" y="107"/>
                </a:cxn>
                <a:cxn ang="0">
                  <a:pos x="503" y="51"/>
                </a:cxn>
                <a:cxn ang="0">
                  <a:pos x="568" y="14"/>
                </a:cxn>
                <a:cxn ang="0">
                  <a:pos x="656" y="42"/>
                </a:cxn>
                <a:cxn ang="0">
                  <a:pos x="716" y="153"/>
                </a:cxn>
                <a:cxn ang="0">
                  <a:pos x="753" y="371"/>
                </a:cxn>
                <a:cxn ang="0">
                  <a:pos x="737" y="552"/>
                </a:cxn>
                <a:cxn ang="0">
                  <a:pos x="716" y="654"/>
                </a:cxn>
                <a:cxn ang="0">
                  <a:pos x="670" y="728"/>
                </a:cxn>
                <a:cxn ang="0">
                  <a:pos x="619" y="751"/>
                </a:cxn>
                <a:cxn ang="0">
                  <a:pos x="526" y="742"/>
                </a:cxn>
                <a:cxn ang="0">
                  <a:pos x="438" y="663"/>
                </a:cxn>
                <a:cxn ang="0">
                  <a:pos x="343" y="552"/>
                </a:cxn>
                <a:cxn ang="0">
                  <a:pos x="313" y="531"/>
                </a:cxn>
                <a:cxn ang="0">
                  <a:pos x="197" y="612"/>
                </a:cxn>
                <a:cxn ang="0">
                  <a:pos x="109" y="619"/>
                </a:cxn>
                <a:cxn ang="0">
                  <a:pos x="58" y="619"/>
                </a:cxn>
                <a:cxn ang="0">
                  <a:pos x="14" y="589"/>
                </a:cxn>
                <a:cxn ang="0">
                  <a:pos x="0" y="496"/>
                </a:cxn>
                <a:cxn ang="0">
                  <a:pos x="21" y="385"/>
                </a:cxn>
                <a:cxn ang="0">
                  <a:pos x="139" y="181"/>
                </a:cxn>
                <a:cxn ang="0">
                  <a:pos x="308" y="19"/>
                </a:cxn>
                <a:cxn ang="0">
                  <a:pos x="359" y="5"/>
                </a:cxn>
                <a:cxn ang="0">
                  <a:pos x="378" y="0"/>
                </a:cxn>
                <a:cxn ang="0">
                  <a:pos x="410" y="5"/>
                </a:cxn>
                <a:cxn ang="0">
                  <a:pos x="445" y="65"/>
                </a:cxn>
              </a:cxnLst>
              <a:rect l="0" t="0" r="r" b="b"/>
              <a:pathLst>
                <a:path w="753" h="751">
                  <a:moveTo>
                    <a:pt x="445" y="65"/>
                  </a:moveTo>
                  <a:lnTo>
                    <a:pt x="445" y="102"/>
                  </a:lnTo>
                  <a:lnTo>
                    <a:pt x="452" y="107"/>
                  </a:lnTo>
                  <a:lnTo>
                    <a:pt x="466" y="107"/>
                  </a:lnTo>
                  <a:lnTo>
                    <a:pt x="503" y="51"/>
                  </a:lnTo>
                  <a:lnTo>
                    <a:pt x="568" y="14"/>
                  </a:lnTo>
                  <a:lnTo>
                    <a:pt x="656" y="42"/>
                  </a:lnTo>
                  <a:lnTo>
                    <a:pt x="716" y="153"/>
                  </a:lnTo>
                  <a:lnTo>
                    <a:pt x="753" y="371"/>
                  </a:lnTo>
                  <a:lnTo>
                    <a:pt x="737" y="552"/>
                  </a:lnTo>
                  <a:lnTo>
                    <a:pt x="716" y="654"/>
                  </a:lnTo>
                  <a:lnTo>
                    <a:pt x="670" y="728"/>
                  </a:lnTo>
                  <a:lnTo>
                    <a:pt x="619" y="751"/>
                  </a:lnTo>
                  <a:lnTo>
                    <a:pt x="526" y="742"/>
                  </a:lnTo>
                  <a:lnTo>
                    <a:pt x="438" y="663"/>
                  </a:lnTo>
                  <a:lnTo>
                    <a:pt x="343" y="552"/>
                  </a:lnTo>
                  <a:lnTo>
                    <a:pt x="313" y="531"/>
                  </a:lnTo>
                  <a:lnTo>
                    <a:pt x="197" y="612"/>
                  </a:lnTo>
                  <a:lnTo>
                    <a:pt x="109" y="619"/>
                  </a:lnTo>
                  <a:lnTo>
                    <a:pt x="58" y="619"/>
                  </a:lnTo>
                  <a:lnTo>
                    <a:pt x="14" y="589"/>
                  </a:lnTo>
                  <a:lnTo>
                    <a:pt x="0" y="496"/>
                  </a:lnTo>
                  <a:lnTo>
                    <a:pt x="21" y="385"/>
                  </a:lnTo>
                  <a:lnTo>
                    <a:pt x="139" y="181"/>
                  </a:lnTo>
                  <a:lnTo>
                    <a:pt x="308" y="19"/>
                  </a:lnTo>
                  <a:lnTo>
                    <a:pt x="359" y="5"/>
                  </a:lnTo>
                  <a:lnTo>
                    <a:pt x="378" y="0"/>
                  </a:lnTo>
                  <a:lnTo>
                    <a:pt x="410" y="5"/>
                  </a:lnTo>
                  <a:lnTo>
                    <a:pt x="445" y="65"/>
                  </a:lnTo>
                  <a:close/>
                </a:path>
              </a:pathLst>
            </a:custGeom>
            <a:solidFill>
              <a:srgbClr val="000000"/>
            </a:solidFill>
            <a:ln w="9525">
              <a:noFill/>
              <a:round/>
              <a:headEnd/>
              <a:tailEnd/>
            </a:ln>
          </p:spPr>
          <p:txBody>
            <a:bodyPr/>
            <a:lstStyle/>
            <a:p>
              <a:endParaRPr lang="en-US"/>
            </a:p>
          </p:txBody>
        </p:sp>
        <p:sp>
          <p:nvSpPr>
            <p:cNvPr id="34012" name="Freeform 220"/>
            <p:cNvSpPr>
              <a:spLocks/>
            </p:cNvSpPr>
            <p:nvPr/>
          </p:nvSpPr>
          <p:spPr bwMode="auto">
            <a:xfrm>
              <a:off x="2104" y="2226"/>
              <a:ext cx="679" cy="672"/>
            </a:xfrm>
            <a:custGeom>
              <a:avLst/>
              <a:gdLst/>
              <a:ahLst/>
              <a:cxnLst>
                <a:cxn ang="0">
                  <a:pos x="387" y="44"/>
                </a:cxn>
                <a:cxn ang="0">
                  <a:pos x="392" y="116"/>
                </a:cxn>
                <a:cxn ang="0">
                  <a:pos x="408" y="130"/>
                </a:cxn>
                <a:cxn ang="0">
                  <a:pos x="424" y="130"/>
                </a:cxn>
                <a:cxn ang="0">
                  <a:pos x="466" y="65"/>
                </a:cxn>
                <a:cxn ang="0">
                  <a:pos x="531" y="23"/>
                </a:cxn>
                <a:cxn ang="0">
                  <a:pos x="598" y="28"/>
                </a:cxn>
                <a:cxn ang="0">
                  <a:pos x="670" y="190"/>
                </a:cxn>
                <a:cxn ang="0">
                  <a:pos x="679" y="438"/>
                </a:cxn>
                <a:cxn ang="0">
                  <a:pos x="642" y="607"/>
                </a:cxn>
                <a:cxn ang="0">
                  <a:pos x="605" y="658"/>
                </a:cxn>
                <a:cxn ang="0">
                  <a:pos x="540" y="672"/>
                </a:cxn>
                <a:cxn ang="0">
                  <a:pos x="503" y="672"/>
                </a:cxn>
                <a:cxn ang="0">
                  <a:pos x="438" y="621"/>
                </a:cxn>
                <a:cxn ang="0">
                  <a:pos x="327" y="475"/>
                </a:cxn>
                <a:cxn ang="0">
                  <a:pos x="322" y="431"/>
                </a:cxn>
                <a:cxn ang="0">
                  <a:pos x="306" y="417"/>
                </a:cxn>
                <a:cxn ang="0">
                  <a:pos x="276" y="417"/>
                </a:cxn>
                <a:cxn ang="0">
                  <a:pos x="262" y="454"/>
                </a:cxn>
                <a:cxn ang="0">
                  <a:pos x="137" y="533"/>
                </a:cxn>
                <a:cxn ang="0">
                  <a:pos x="14" y="526"/>
                </a:cxn>
                <a:cxn ang="0">
                  <a:pos x="0" y="505"/>
                </a:cxn>
                <a:cxn ang="0">
                  <a:pos x="14" y="357"/>
                </a:cxn>
                <a:cxn ang="0">
                  <a:pos x="123" y="167"/>
                </a:cxn>
                <a:cxn ang="0">
                  <a:pos x="285" y="14"/>
                </a:cxn>
                <a:cxn ang="0">
                  <a:pos x="327" y="0"/>
                </a:cxn>
                <a:cxn ang="0">
                  <a:pos x="350" y="9"/>
                </a:cxn>
                <a:cxn ang="0">
                  <a:pos x="387" y="44"/>
                </a:cxn>
              </a:cxnLst>
              <a:rect l="0" t="0" r="r" b="b"/>
              <a:pathLst>
                <a:path w="679" h="672">
                  <a:moveTo>
                    <a:pt x="387" y="44"/>
                  </a:moveTo>
                  <a:lnTo>
                    <a:pt x="392" y="116"/>
                  </a:lnTo>
                  <a:lnTo>
                    <a:pt x="408" y="130"/>
                  </a:lnTo>
                  <a:lnTo>
                    <a:pt x="424" y="130"/>
                  </a:lnTo>
                  <a:lnTo>
                    <a:pt x="466" y="65"/>
                  </a:lnTo>
                  <a:lnTo>
                    <a:pt x="531" y="23"/>
                  </a:lnTo>
                  <a:lnTo>
                    <a:pt x="598" y="28"/>
                  </a:lnTo>
                  <a:lnTo>
                    <a:pt x="670" y="190"/>
                  </a:lnTo>
                  <a:lnTo>
                    <a:pt x="679" y="438"/>
                  </a:lnTo>
                  <a:lnTo>
                    <a:pt x="642" y="607"/>
                  </a:lnTo>
                  <a:lnTo>
                    <a:pt x="605" y="658"/>
                  </a:lnTo>
                  <a:lnTo>
                    <a:pt x="540" y="672"/>
                  </a:lnTo>
                  <a:lnTo>
                    <a:pt x="503" y="672"/>
                  </a:lnTo>
                  <a:lnTo>
                    <a:pt x="438" y="621"/>
                  </a:lnTo>
                  <a:lnTo>
                    <a:pt x="327" y="475"/>
                  </a:lnTo>
                  <a:lnTo>
                    <a:pt x="322" y="431"/>
                  </a:lnTo>
                  <a:lnTo>
                    <a:pt x="306" y="417"/>
                  </a:lnTo>
                  <a:lnTo>
                    <a:pt x="276" y="417"/>
                  </a:lnTo>
                  <a:lnTo>
                    <a:pt x="262" y="454"/>
                  </a:lnTo>
                  <a:lnTo>
                    <a:pt x="137" y="533"/>
                  </a:lnTo>
                  <a:lnTo>
                    <a:pt x="14" y="526"/>
                  </a:lnTo>
                  <a:lnTo>
                    <a:pt x="0" y="505"/>
                  </a:lnTo>
                  <a:lnTo>
                    <a:pt x="14" y="357"/>
                  </a:lnTo>
                  <a:lnTo>
                    <a:pt x="123" y="167"/>
                  </a:lnTo>
                  <a:lnTo>
                    <a:pt x="285" y="14"/>
                  </a:lnTo>
                  <a:lnTo>
                    <a:pt x="327" y="0"/>
                  </a:lnTo>
                  <a:lnTo>
                    <a:pt x="350" y="9"/>
                  </a:lnTo>
                  <a:lnTo>
                    <a:pt x="387" y="44"/>
                  </a:lnTo>
                  <a:close/>
                </a:path>
              </a:pathLst>
            </a:custGeom>
            <a:solidFill>
              <a:srgbClr val="F0B638"/>
            </a:solidFill>
            <a:ln w="9525">
              <a:noFill/>
              <a:round/>
              <a:headEnd/>
              <a:tailEnd/>
            </a:ln>
          </p:spPr>
          <p:txBody>
            <a:bodyPr/>
            <a:lstStyle/>
            <a:p>
              <a:endParaRPr lang="en-US"/>
            </a:p>
          </p:txBody>
        </p:sp>
        <p:sp>
          <p:nvSpPr>
            <p:cNvPr id="34013" name="Freeform 221"/>
            <p:cNvSpPr>
              <a:spLocks/>
            </p:cNvSpPr>
            <p:nvPr/>
          </p:nvSpPr>
          <p:spPr bwMode="auto">
            <a:xfrm>
              <a:off x="2109" y="2240"/>
              <a:ext cx="378" cy="514"/>
            </a:xfrm>
            <a:custGeom>
              <a:avLst/>
              <a:gdLst/>
              <a:ahLst/>
              <a:cxnLst>
                <a:cxn ang="0">
                  <a:pos x="32" y="318"/>
                </a:cxn>
                <a:cxn ang="0">
                  <a:pos x="53" y="273"/>
                </a:cxn>
                <a:cxn ang="0">
                  <a:pos x="78" y="229"/>
                </a:cxn>
                <a:cxn ang="0">
                  <a:pos x="106" y="185"/>
                </a:cxn>
                <a:cxn ang="0">
                  <a:pos x="141" y="143"/>
                </a:cxn>
                <a:cxn ang="0">
                  <a:pos x="181" y="100"/>
                </a:cxn>
                <a:cxn ang="0">
                  <a:pos x="224" y="60"/>
                </a:cxn>
                <a:cxn ang="0">
                  <a:pos x="269" y="23"/>
                </a:cxn>
                <a:cxn ang="0">
                  <a:pos x="297" y="2"/>
                </a:cxn>
                <a:cxn ang="0">
                  <a:pos x="306" y="0"/>
                </a:cxn>
                <a:cxn ang="0">
                  <a:pos x="315" y="0"/>
                </a:cxn>
                <a:cxn ang="0">
                  <a:pos x="326" y="2"/>
                </a:cxn>
                <a:cxn ang="0">
                  <a:pos x="336" y="7"/>
                </a:cxn>
                <a:cxn ang="0">
                  <a:pos x="347" y="14"/>
                </a:cxn>
                <a:cxn ang="0">
                  <a:pos x="356" y="21"/>
                </a:cxn>
                <a:cxn ang="0">
                  <a:pos x="364" y="32"/>
                </a:cxn>
                <a:cxn ang="0">
                  <a:pos x="370" y="48"/>
                </a:cxn>
                <a:cxn ang="0">
                  <a:pos x="377" y="69"/>
                </a:cxn>
                <a:cxn ang="0">
                  <a:pos x="378" y="90"/>
                </a:cxn>
                <a:cxn ang="0">
                  <a:pos x="378" y="111"/>
                </a:cxn>
                <a:cxn ang="0">
                  <a:pos x="373" y="143"/>
                </a:cxn>
                <a:cxn ang="0">
                  <a:pos x="361" y="183"/>
                </a:cxn>
                <a:cxn ang="0">
                  <a:pos x="345" y="222"/>
                </a:cxn>
                <a:cxn ang="0">
                  <a:pos x="329" y="260"/>
                </a:cxn>
                <a:cxn ang="0">
                  <a:pos x="312" y="299"/>
                </a:cxn>
                <a:cxn ang="0">
                  <a:pos x="292" y="338"/>
                </a:cxn>
                <a:cxn ang="0">
                  <a:pos x="273" y="375"/>
                </a:cxn>
                <a:cxn ang="0">
                  <a:pos x="248" y="410"/>
                </a:cxn>
                <a:cxn ang="0">
                  <a:pos x="225" y="440"/>
                </a:cxn>
                <a:cxn ang="0">
                  <a:pos x="201" y="461"/>
                </a:cxn>
                <a:cxn ang="0">
                  <a:pos x="173" y="480"/>
                </a:cxn>
                <a:cxn ang="0">
                  <a:pos x="144" y="496"/>
                </a:cxn>
                <a:cxn ang="0">
                  <a:pos x="115" y="505"/>
                </a:cxn>
                <a:cxn ang="0">
                  <a:pos x="81" y="512"/>
                </a:cxn>
                <a:cxn ang="0">
                  <a:pos x="49" y="514"/>
                </a:cxn>
                <a:cxn ang="0">
                  <a:pos x="30" y="508"/>
                </a:cxn>
                <a:cxn ang="0">
                  <a:pos x="18" y="500"/>
                </a:cxn>
                <a:cxn ang="0">
                  <a:pos x="9" y="486"/>
                </a:cxn>
                <a:cxn ang="0">
                  <a:pos x="4" y="470"/>
                </a:cxn>
                <a:cxn ang="0">
                  <a:pos x="0" y="440"/>
                </a:cxn>
                <a:cxn ang="0">
                  <a:pos x="7" y="401"/>
                </a:cxn>
                <a:cxn ang="0">
                  <a:pos x="18" y="362"/>
                </a:cxn>
              </a:cxnLst>
              <a:rect l="0" t="0" r="r" b="b"/>
              <a:pathLst>
                <a:path w="378" h="514">
                  <a:moveTo>
                    <a:pt x="25" y="343"/>
                  </a:moveTo>
                  <a:lnTo>
                    <a:pt x="32" y="318"/>
                  </a:lnTo>
                  <a:lnTo>
                    <a:pt x="42" y="296"/>
                  </a:lnTo>
                  <a:lnTo>
                    <a:pt x="53" y="273"/>
                  </a:lnTo>
                  <a:lnTo>
                    <a:pt x="65" y="250"/>
                  </a:lnTo>
                  <a:lnTo>
                    <a:pt x="78" y="229"/>
                  </a:lnTo>
                  <a:lnTo>
                    <a:pt x="92" y="206"/>
                  </a:lnTo>
                  <a:lnTo>
                    <a:pt x="106" y="185"/>
                  </a:lnTo>
                  <a:lnTo>
                    <a:pt x="122" y="165"/>
                  </a:lnTo>
                  <a:lnTo>
                    <a:pt x="141" y="143"/>
                  </a:lnTo>
                  <a:lnTo>
                    <a:pt x="160" y="121"/>
                  </a:lnTo>
                  <a:lnTo>
                    <a:pt x="181" y="100"/>
                  </a:lnTo>
                  <a:lnTo>
                    <a:pt x="203" y="79"/>
                  </a:lnTo>
                  <a:lnTo>
                    <a:pt x="224" y="60"/>
                  </a:lnTo>
                  <a:lnTo>
                    <a:pt x="246" y="41"/>
                  </a:lnTo>
                  <a:lnTo>
                    <a:pt x="269" y="23"/>
                  </a:lnTo>
                  <a:lnTo>
                    <a:pt x="292" y="4"/>
                  </a:lnTo>
                  <a:lnTo>
                    <a:pt x="297" y="2"/>
                  </a:lnTo>
                  <a:lnTo>
                    <a:pt x="301" y="0"/>
                  </a:lnTo>
                  <a:lnTo>
                    <a:pt x="306" y="0"/>
                  </a:lnTo>
                  <a:lnTo>
                    <a:pt x="312" y="0"/>
                  </a:lnTo>
                  <a:lnTo>
                    <a:pt x="315" y="0"/>
                  </a:lnTo>
                  <a:lnTo>
                    <a:pt x="320" y="0"/>
                  </a:lnTo>
                  <a:lnTo>
                    <a:pt x="326" y="2"/>
                  </a:lnTo>
                  <a:lnTo>
                    <a:pt x="329" y="4"/>
                  </a:lnTo>
                  <a:lnTo>
                    <a:pt x="336" y="7"/>
                  </a:lnTo>
                  <a:lnTo>
                    <a:pt x="341" y="11"/>
                  </a:lnTo>
                  <a:lnTo>
                    <a:pt x="347" y="14"/>
                  </a:lnTo>
                  <a:lnTo>
                    <a:pt x="352" y="18"/>
                  </a:lnTo>
                  <a:lnTo>
                    <a:pt x="356" y="21"/>
                  </a:lnTo>
                  <a:lnTo>
                    <a:pt x="361" y="26"/>
                  </a:lnTo>
                  <a:lnTo>
                    <a:pt x="364" y="32"/>
                  </a:lnTo>
                  <a:lnTo>
                    <a:pt x="366" y="37"/>
                  </a:lnTo>
                  <a:lnTo>
                    <a:pt x="370" y="48"/>
                  </a:lnTo>
                  <a:lnTo>
                    <a:pt x="373" y="58"/>
                  </a:lnTo>
                  <a:lnTo>
                    <a:pt x="377" y="69"/>
                  </a:lnTo>
                  <a:lnTo>
                    <a:pt x="378" y="79"/>
                  </a:lnTo>
                  <a:lnTo>
                    <a:pt x="378" y="90"/>
                  </a:lnTo>
                  <a:lnTo>
                    <a:pt x="378" y="100"/>
                  </a:lnTo>
                  <a:lnTo>
                    <a:pt x="378" y="111"/>
                  </a:lnTo>
                  <a:lnTo>
                    <a:pt x="377" y="121"/>
                  </a:lnTo>
                  <a:lnTo>
                    <a:pt x="373" y="143"/>
                  </a:lnTo>
                  <a:lnTo>
                    <a:pt x="366" y="162"/>
                  </a:lnTo>
                  <a:lnTo>
                    <a:pt x="361" y="183"/>
                  </a:lnTo>
                  <a:lnTo>
                    <a:pt x="354" y="202"/>
                  </a:lnTo>
                  <a:lnTo>
                    <a:pt x="345" y="222"/>
                  </a:lnTo>
                  <a:lnTo>
                    <a:pt x="338" y="241"/>
                  </a:lnTo>
                  <a:lnTo>
                    <a:pt x="329" y="260"/>
                  </a:lnTo>
                  <a:lnTo>
                    <a:pt x="320" y="280"/>
                  </a:lnTo>
                  <a:lnTo>
                    <a:pt x="312" y="299"/>
                  </a:lnTo>
                  <a:lnTo>
                    <a:pt x="301" y="318"/>
                  </a:lnTo>
                  <a:lnTo>
                    <a:pt x="292" y="338"/>
                  </a:lnTo>
                  <a:lnTo>
                    <a:pt x="283" y="357"/>
                  </a:lnTo>
                  <a:lnTo>
                    <a:pt x="273" y="375"/>
                  </a:lnTo>
                  <a:lnTo>
                    <a:pt x="261" y="394"/>
                  </a:lnTo>
                  <a:lnTo>
                    <a:pt x="248" y="410"/>
                  </a:lnTo>
                  <a:lnTo>
                    <a:pt x="236" y="427"/>
                  </a:lnTo>
                  <a:lnTo>
                    <a:pt x="225" y="440"/>
                  </a:lnTo>
                  <a:lnTo>
                    <a:pt x="213" y="450"/>
                  </a:lnTo>
                  <a:lnTo>
                    <a:pt x="201" y="461"/>
                  </a:lnTo>
                  <a:lnTo>
                    <a:pt x="187" y="471"/>
                  </a:lnTo>
                  <a:lnTo>
                    <a:pt x="173" y="480"/>
                  </a:lnTo>
                  <a:lnTo>
                    <a:pt x="159" y="489"/>
                  </a:lnTo>
                  <a:lnTo>
                    <a:pt x="144" y="496"/>
                  </a:lnTo>
                  <a:lnTo>
                    <a:pt x="129" y="501"/>
                  </a:lnTo>
                  <a:lnTo>
                    <a:pt x="115" y="505"/>
                  </a:lnTo>
                  <a:lnTo>
                    <a:pt x="99" y="508"/>
                  </a:lnTo>
                  <a:lnTo>
                    <a:pt x="81" y="512"/>
                  </a:lnTo>
                  <a:lnTo>
                    <a:pt x="65" y="514"/>
                  </a:lnTo>
                  <a:lnTo>
                    <a:pt x="49" y="514"/>
                  </a:lnTo>
                  <a:lnTo>
                    <a:pt x="35" y="510"/>
                  </a:lnTo>
                  <a:lnTo>
                    <a:pt x="30" y="508"/>
                  </a:lnTo>
                  <a:lnTo>
                    <a:pt x="23" y="505"/>
                  </a:lnTo>
                  <a:lnTo>
                    <a:pt x="18" y="500"/>
                  </a:lnTo>
                  <a:lnTo>
                    <a:pt x="14" y="494"/>
                  </a:lnTo>
                  <a:lnTo>
                    <a:pt x="9" y="486"/>
                  </a:lnTo>
                  <a:lnTo>
                    <a:pt x="6" y="478"/>
                  </a:lnTo>
                  <a:lnTo>
                    <a:pt x="4" y="470"/>
                  </a:lnTo>
                  <a:lnTo>
                    <a:pt x="2" y="459"/>
                  </a:lnTo>
                  <a:lnTo>
                    <a:pt x="0" y="440"/>
                  </a:lnTo>
                  <a:lnTo>
                    <a:pt x="2" y="420"/>
                  </a:lnTo>
                  <a:lnTo>
                    <a:pt x="7" y="401"/>
                  </a:lnTo>
                  <a:lnTo>
                    <a:pt x="13" y="382"/>
                  </a:lnTo>
                  <a:lnTo>
                    <a:pt x="18" y="362"/>
                  </a:lnTo>
                  <a:lnTo>
                    <a:pt x="25" y="343"/>
                  </a:lnTo>
                  <a:close/>
                </a:path>
              </a:pathLst>
            </a:custGeom>
            <a:solidFill>
              <a:srgbClr val="F0B638"/>
            </a:solidFill>
            <a:ln w="9525">
              <a:noFill/>
              <a:round/>
              <a:headEnd/>
              <a:tailEnd/>
            </a:ln>
          </p:spPr>
          <p:txBody>
            <a:bodyPr/>
            <a:lstStyle/>
            <a:p>
              <a:endParaRPr lang="en-US"/>
            </a:p>
          </p:txBody>
        </p:sp>
        <p:sp>
          <p:nvSpPr>
            <p:cNvPr id="34014" name="Freeform 222"/>
            <p:cNvSpPr>
              <a:spLocks/>
            </p:cNvSpPr>
            <p:nvPr/>
          </p:nvSpPr>
          <p:spPr bwMode="auto">
            <a:xfrm>
              <a:off x="2148" y="2252"/>
              <a:ext cx="324" cy="442"/>
            </a:xfrm>
            <a:custGeom>
              <a:avLst/>
              <a:gdLst/>
              <a:ahLst/>
              <a:cxnLst>
                <a:cxn ang="0">
                  <a:pos x="26" y="275"/>
                </a:cxn>
                <a:cxn ang="0">
                  <a:pos x="44" y="234"/>
                </a:cxn>
                <a:cxn ang="0">
                  <a:pos x="65" y="196"/>
                </a:cxn>
                <a:cxn ang="0">
                  <a:pos x="90" y="160"/>
                </a:cxn>
                <a:cxn ang="0">
                  <a:pos x="120" y="124"/>
                </a:cxn>
                <a:cxn ang="0">
                  <a:pos x="155" y="87"/>
                </a:cxn>
                <a:cxn ang="0">
                  <a:pos x="192" y="51"/>
                </a:cxn>
                <a:cxn ang="0">
                  <a:pos x="230" y="20"/>
                </a:cxn>
                <a:cxn ang="0">
                  <a:pos x="253" y="2"/>
                </a:cxn>
                <a:cxn ang="0">
                  <a:pos x="262" y="0"/>
                </a:cxn>
                <a:cxn ang="0">
                  <a:pos x="271" y="0"/>
                </a:cxn>
                <a:cxn ang="0">
                  <a:pos x="278" y="2"/>
                </a:cxn>
                <a:cxn ang="0">
                  <a:pos x="287" y="6"/>
                </a:cxn>
                <a:cxn ang="0">
                  <a:pos x="297" y="13"/>
                </a:cxn>
                <a:cxn ang="0">
                  <a:pos x="304" y="20"/>
                </a:cxn>
                <a:cxn ang="0">
                  <a:pos x="311" y="29"/>
                </a:cxn>
                <a:cxn ang="0">
                  <a:pos x="317" y="41"/>
                </a:cxn>
                <a:cxn ang="0">
                  <a:pos x="322" y="58"/>
                </a:cxn>
                <a:cxn ang="0">
                  <a:pos x="324" y="78"/>
                </a:cxn>
                <a:cxn ang="0">
                  <a:pos x="324" y="95"/>
                </a:cxn>
                <a:cxn ang="0">
                  <a:pos x="318" y="124"/>
                </a:cxn>
                <a:cxn ang="0">
                  <a:pos x="308" y="157"/>
                </a:cxn>
                <a:cxn ang="0">
                  <a:pos x="295" y="190"/>
                </a:cxn>
                <a:cxn ang="0">
                  <a:pos x="281" y="224"/>
                </a:cxn>
                <a:cxn ang="0">
                  <a:pos x="266" y="257"/>
                </a:cxn>
                <a:cxn ang="0">
                  <a:pos x="250" y="291"/>
                </a:cxn>
                <a:cxn ang="0">
                  <a:pos x="232" y="322"/>
                </a:cxn>
                <a:cxn ang="0">
                  <a:pos x="213" y="354"/>
                </a:cxn>
                <a:cxn ang="0">
                  <a:pos x="192" y="379"/>
                </a:cxn>
                <a:cxn ang="0">
                  <a:pos x="171" y="398"/>
                </a:cxn>
                <a:cxn ang="0">
                  <a:pos x="148" y="414"/>
                </a:cxn>
                <a:cxn ang="0">
                  <a:pos x="121" y="426"/>
                </a:cxn>
                <a:cxn ang="0">
                  <a:pos x="97" y="435"/>
                </a:cxn>
                <a:cxn ang="0">
                  <a:pos x="69" y="440"/>
                </a:cxn>
                <a:cxn ang="0">
                  <a:pos x="42" y="442"/>
                </a:cxn>
                <a:cxn ang="0">
                  <a:pos x="23" y="437"/>
                </a:cxn>
                <a:cxn ang="0">
                  <a:pos x="14" y="430"/>
                </a:cxn>
                <a:cxn ang="0">
                  <a:pos x="7" y="419"/>
                </a:cxn>
                <a:cxn ang="0">
                  <a:pos x="2" y="403"/>
                </a:cxn>
                <a:cxn ang="0">
                  <a:pos x="0" y="380"/>
                </a:cxn>
                <a:cxn ang="0">
                  <a:pos x="3" y="345"/>
                </a:cxn>
                <a:cxn ang="0">
                  <a:pos x="14" y="312"/>
                </a:cxn>
              </a:cxnLst>
              <a:rect l="0" t="0" r="r" b="b"/>
              <a:pathLst>
                <a:path w="324" h="442">
                  <a:moveTo>
                    <a:pt x="19" y="296"/>
                  </a:moveTo>
                  <a:lnTo>
                    <a:pt x="26" y="275"/>
                  </a:lnTo>
                  <a:lnTo>
                    <a:pt x="35" y="255"/>
                  </a:lnTo>
                  <a:lnTo>
                    <a:pt x="44" y="234"/>
                  </a:lnTo>
                  <a:lnTo>
                    <a:pt x="54" y="215"/>
                  </a:lnTo>
                  <a:lnTo>
                    <a:pt x="65" y="196"/>
                  </a:lnTo>
                  <a:lnTo>
                    <a:pt x="77" y="178"/>
                  </a:lnTo>
                  <a:lnTo>
                    <a:pt x="90" y="160"/>
                  </a:lnTo>
                  <a:lnTo>
                    <a:pt x="104" y="143"/>
                  </a:lnTo>
                  <a:lnTo>
                    <a:pt x="120" y="124"/>
                  </a:lnTo>
                  <a:lnTo>
                    <a:pt x="135" y="104"/>
                  </a:lnTo>
                  <a:lnTo>
                    <a:pt x="155" y="87"/>
                  </a:lnTo>
                  <a:lnTo>
                    <a:pt x="172" y="69"/>
                  </a:lnTo>
                  <a:lnTo>
                    <a:pt x="192" y="51"/>
                  </a:lnTo>
                  <a:lnTo>
                    <a:pt x="211" y="36"/>
                  </a:lnTo>
                  <a:lnTo>
                    <a:pt x="230" y="20"/>
                  </a:lnTo>
                  <a:lnTo>
                    <a:pt x="250" y="4"/>
                  </a:lnTo>
                  <a:lnTo>
                    <a:pt x="253" y="2"/>
                  </a:lnTo>
                  <a:lnTo>
                    <a:pt x="257" y="0"/>
                  </a:lnTo>
                  <a:lnTo>
                    <a:pt x="262" y="0"/>
                  </a:lnTo>
                  <a:lnTo>
                    <a:pt x="266" y="0"/>
                  </a:lnTo>
                  <a:lnTo>
                    <a:pt x="271" y="0"/>
                  </a:lnTo>
                  <a:lnTo>
                    <a:pt x="274" y="0"/>
                  </a:lnTo>
                  <a:lnTo>
                    <a:pt x="278" y="2"/>
                  </a:lnTo>
                  <a:lnTo>
                    <a:pt x="281" y="4"/>
                  </a:lnTo>
                  <a:lnTo>
                    <a:pt x="287" y="6"/>
                  </a:lnTo>
                  <a:lnTo>
                    <a:pt x="292" y="9"/>
                  </a:lnTo>
                  <a:lnTo>
                    <a:pt x="297" y="13"/>
                  </a:lnTo>
                  <a:lnTo>
                    <a:pt x="301" y="16"/>
                  </a:lnTo>
                  <a:lnTo>
                    <a:pt x="304" y="20"/>
                  </a:lnTo>
                  <a:lnTo>
                    <a:pt x="308" y="23"/>
                  </a:lnTo>
                  <a:lnTo>
                    <a:pt x="311" y="29"/>
                  </a:lnTo>
                  <a:lnTo>
                    <a:pt x="313" y="32"/>
                  </a:lnTo>
                  <a:lnTo>
                    <a:pt x="317" y="41"/>
                  </a:lnTo>
                  <a:lnTo>
                    <a:pt x="320" y="50"/>
                  </a:lnTo>
                  <a:lnTo>
                    <a:pt x="322" y="58"/>
                  </a:lnTo>
                  <a:lnTo>
                    <a:pt x="324" y="69"/>
                  </a:lnTo>
                  <a:lnTo>
                    <a:pt x="324" y="78"/>
                  </a:lnTo>
                  <a:lnTo>
                    <a:pt x="324" y="87"/>
                  </a:lnTo>
                  <a:lnTo>
                    <a:pt x="324" y="95"/>
                  </a:lnTo>
                  <a:lnTo>
                    <a:pt x="322" y="104"/>
                  </a:lnTo>
                  <a:lnTo>
                    <a:pt x="318" y="124"/>
                  </a:lnTo>
                  <a:lnTo>
                    <a:pt x="313" y="139"/>
                  </a:lnTo>
                  <a:lnTo>
                    <a:pt x="308" y="157"/>
                  </a:lnTo>
                  <a:lnTo>
                    <a:pt x="302" y="175"/>
                  </a:lnTo>
                  <a:lnTo>
                    <a:pt x="295" y="190"/>
                  </a:lnTo>
                  <a:lnTo>
                    <a:pt x="288" y="208"/>
                  </a:lnTo>
                  <a:lnTo>
                    <a:pt x="281" y="224"/>
                  </a:lnTo>
                  <a:lnTo>
                    <a:pt x="274" y="241"/>
                  </a:lnTo>
                  <a:lnTo>
                    <a:pt x="266" y="257"/>
                  </a:lnTo>
                  <a:lnTo>
                    <a:pt x="258" y="275"/>
                  </a:lnTo>
                  <a:lnTo>
                    <a:pt x="250" y="291"/>
                  </a:lnTo>
                  <a:lnTo>
                    <a:pt x="241" y="306"/>
                  </a:lnTo>
                  <a:lnTo>
                    <a:pt x="232" y="322"/>
                  </a:lnTo>
                  <a:lnTo>
                    <a:pt x="223" y="338"/>
                  </a:lnTo>
                  <a:lnTo>
                    <a:pt x="213" y="354"/>
                  </a:lnTo>
                  <a:lnTo>
                    <a:pt x="200" y="368"/>
                  </a:lnTo>
                  <a:lnTo>
                    <a:pt x="192" y="379"/>
                  </a:lnTo>
                  <a:lnTo>
                    <a:pt x="181" y="387"/>
                  </a:lnTo>
                  <a:lnTo>
                    <a:pt x="171" y="398"/>
                  </a:lnTo>
                  <a:lnTo>
                    <a:pt x="160" y="407"/>
                  </a:lnTo>
                  <a:lnTo>
                    <a:pt x="148" y="414"/>
                  </a:lnTo>
                  <a:lnTo>
                    <a:pt x="135" y="421"/>
                  </a:lnTo>
                  <a:lnTo>
                    <a:pt x="121" y="426"/>
                  </a:lnTo>
                  <a:lnTo>
                    <a:pt x="109" y="431"/>
                  </a:lnTo>
                  <a:lnTo>
                    <a:pt x="97" y="435"/>
                  </a:lnTo>
                  <a:lnTo>
                    <a:pt x="83" y="438"/>
                  </a:lnTo>
                  <a:lnTo>
                    <a:pt x="69" y="440"/>
                  </a:lnTo>
                  <a:lnTo>
                    <a:pt x="54" y="442"/>
                  </a:lnTo>
                  <a:lnTo>
                    <a:pt x="42" y="442"/>
                  </a:lnTo>
                  <a:lnTo>
                    <a:pt x="30" y="440"/>
                  </a:lnTo>
                  <a:lnTo>
                    <a:pt x="23" y="437"/>
                  </a:lnTo>
                  <a:lnTo>
                    <a:pt x="19" y="435"/>
                  </a:lnTo>
                  <a:lnTo>
                    <a:pt x="14" y="430"/>
                  </a:lnTo>
                  <a:lnTo>
                    <a:pt x="10" y="426"/>
                  </a:lnTo>
                  <a:lnTo>
                    <a:pt x="7" y="419"/>
                  </a:lnTo>
                  <a:lnTo>
                    <a:pt x="3" y="412"/>
                  </a:lnTo>
                  <a:lnTo>
                    <a:pt x="2" y="403"/>
                  </a:lnTo>
                  <a:lnTo>
                    <a:pt x="0" y="396"/>
                  </a:lnTo>
                  <a:lnTo>
                    <a:pt x="0" y="380"/>
                  </a:lnTo>
                  <a:lnTo>
                    <a:pt x="2" y="363"/>
                  </a:lnTo>
                  <a:lnTo>
                    <a:pt x="3" y="345"/>
                  </a:lnTo>
                  <a:lnTo>
                    <a:pt x="9" y="328"/>
                  </a:lnTo>
                  <a:lnTo>
                    <a:pt x="14" y="312"/>
                  </a:lnTo>
                  <a:lnTo>
                    <a:pt x="19" y="296"/>
                  </a:lnTo>
                  <a:close/>
                </a:path>
              </a:pathLst>
            </a:custGeom>
            <a:solidFill>
              <a:srgbClr val="F2C45E"/>
            </a:solidFill>
            <a:ln w="9525">
              <a:noFill/>
              <a:round/>
              <a:headEnd/>
              <a:tailEnd/>
            </a:ln>
          </p:spPr>
          <p:txBody>
            <a:bodyPr/>
            <a:lstStyle/>
            <a:p>
              <a:endParaRPr lang="en-US"/>
            </a:p>
          </p:txBody>
        </p:sp>
        <p:sp>
          <p:nvSpPr>
            <p:cNvPr id="34015" name="Freeform 223"/>
            <p:cNvSpPr>
              <a:spLocks/>
            </p:cNvSpPr>
            <p:nvPr/>
          </p:nvSpPr>
          <p:spPr bwMode="auto">
            <a:xfrm>
              <a:off x="2185" y="2265"/>
              <a:ext cx="273" cy="369"/>
            </a:xfrm>
            <a:custGeom>
              <a:avLst/>
              <a:gdLst/>
              <a:ahLst/>
              <a:cxnLst>
                <a:cxn ang="0">
                  <a:pos x="23" y="230"/>
                </a:cxn>
                <a:cxn ang="0">
                  <a:pos x="37" y="197"/>
                </a:cxn>
                <a:cxn ang="0">
                  <a:pos x="54" y="163"/>
                </a:cxn>
                <a:cxn ang="0">
                  <a:pos x="76" y="133"/>
                </a:cxn>
                <a:cxn ang="0">
                  <a:pos x="100" y="103"/>
                </a:cxn>
                <a:cxn ang="0">
                  <a:pos x="128" y="72"/>
                </a:cxn>
                <a:cxn ang="0">
                  <a:pos x="160" y="44"/>
                </a:cxn>
                <a:cxn ang="0">
                  <a:pos x="193" y="16"/>
                </a:cxn>
                <a:cxn ang="0">
                  <a:pos x="213" y="1"/>
                </a:cxn>
                <a:cxn ang="0">
                  <a:pos x="220" y="0"/>
                </a:cxn>
                <a:cxn ang="0">
                  <a:pos x="227" y="0"/>
                </a:cxn>
                <a:cxn ang="0">
                  <a:pos x="234" y="1"/>
                </a:cxn>
                <a:cxn ang="0">
                  <a:pos x="241" y="5"/>
                </a:cxn>
                <a:cxn ang="0">
                  <a:pos x="248" y="10"/>
                </a:cxn>
                <a:cxn ang="0">
                  <a:pos x="255" y="16"/>
                </a:cxn>
                <a:cxn ang="0">
                  <a:pos x="260" y="23"/>
                </a:cxn>
                <a:cxn ang="0">
                  <a:pos x="265" y="35"/>
                </a:cxn>
                <a:cxn ang="0">
                  <a:pos x="269" y="49"/>
                </a:cxn>
                <a:cxn ang="0">
                  <a:pos x="273" y="65"/>
                </a:cxn>
                <a:cxn ang="0">
                  <a:pos x="271" y="81"/>
                </a:cxn>
                <a:cxn ang="0">
                  <a:pos x="267" y="102"/>
                </a:cxn>
                <a:cxn ang="0">
                  <a:pos x="258" y="132"/>
                </a:cxn>
                <a:cxn ang="0">
                  <a:pos x="248" y="160"/>
                </a:cxn>
                <a:cxn ang="0">
                  <a:pos x="236" y="188"/>
                </a:cxn>
                <a:cxn ang="0">
                  <a:pos x="223" y="214"/>
                </a:cxn>
                <a:cxn ang="0">
                  <a:pos x="209" y="242"/>
                </a:cxn>
                <a:cxn ang="0">
                  <a:pos x="195" y="271"/>
                </a:cxn>
                <a:cxn ang="0">
                  <a:pos x="178" y="295"/>
                </a:cxn>
                <a:cxn ang="0">
                  <a:pos x="160" y="316"/>
                </a:cxn>
                <a:cxn ang="0">
                  <a:pos x="142" y="332"/>
                </a:cxn>
                <a:cxn ang="0">
                  <a:pos x="123" y="346"/>
                </a:cxn>
                <a:cxn ang="0">
                  <a:pos x="102" y="357"/>
                </a:cxn>
                <a:cxn ang="0">
                  <a:pos x="81" y="364"/>
                </a:cxn>
                <a:cxn ang="0">
                  <a:pos x="58" y="369"/>
                </a:cxn>
                <a:cxn ang="0">
                  <a:pos x="35" y="369"/>
                </a:cxn>
                <a:cxn ang="0">
                  <a:pos x="16" y="364"/>
                </a:cxn>
                <a:cxn ang="0">
                  <a:pos x="3" y="344"/>
                </a:cxn>
                <a:cxn ang="0">
                  <a:pos x="0" y="318"/>
                </a:cxn>
                <a:cxn ang="0">
                  <a:pos x="3" y="288"/>
                </a:cxn>
                <a:cxn ang="0">
                  <a:pos x="12" y="260"/>
                </a:cxn>
              </a:cxnLst>
              <a:rect l="0" t="0" r="r" b="b"/>
              <a:pathLst>
                <a:path w="273" h="369">
                  <a:moveTo>
                    <a:pt x="16" y="248"/>
                  </a:moveTo>
                  <a:lnTo>
                    <a:pt x="23" y="230"/>
                  </a:lnTo>
                  <a:lnTo>
                    <a:pt x="30" y="213"/>
                  </a:lnTo>
                  <a:lnTo>
                    <a:pt x="37" y="197"/>
                  </a:lnTo>
                  <a:lnTo>
                    <a:pt x="46" y="181"/>
                  </a:lnTo>
                  <a:lnTo>
                    <a:pt x="54" y="163"/>
                  </a:lnTo>
                  <a:lnTo>
                    <a:pt x="65" y="149"/>
                  </a:lnTo>
                  <a:lnTo>
                    <a:pt x="76" y="133"/>
                  </a:lnTo>
                  <a:lnTo>
                    <a:pt x="86" y="119"/>
                  </a:lnTo>
                  <a:lnTo>
                    <a:pt x="100" y="103"/>
                  </a:lnTo>
                  <a:lnTo>
                    <a:pt x="114" y="88"/>
                  </a:lnTo>
                  <a:lnTo>
                    <a:pt x="128" y="72"/>
                  </a:lnTo>
                  <a:lnTo>
                    <a:pt x="144" y="58"/>
                  </a:lnTo>
                  <a:lnTo>
                    <a:pt x="160" y="44"/>
                  </a:lnTo>
                  <a:lnTo>
                    <a:pt x="176" y="30"/>
                  </a:lnTo>
                  <a:lnTo>
                    <a:pt x="193" y="16"/>
                  </a:lnTo>
                  <a:lnTo>
                    <a:pt x="209" y="3"/>
                  </a:lnTo>
                  <a:lnTo>
                    <a:pt x="213" y="1"/>
                  </a:lnTo>
                  <a:lnTo>
                    <a:pt x="216" y="0"/>
                  </a:lnTo>
                  <a:lnTo>
                    <a:pt x="220" y="0"/>
                  </a:lnTo>
                  <a:lnTo>
                    <a:pt x="223" y="0"/>
                  </a:lnTo>
                  <a:lnTo>
                    <a:pt x="227" y="0"/>
                  </a:lnTo>
                  <a:lnTo>
                    <a:pt x="230" y="1"/>
                  </a:lnTo>
                  <a:lnTo>
                    <a:pt x="234" y="1"/>
                  </a:lnTo>
                  <a:lnTo>
                    <a:pt x="236" y="3"/>
                  </a:lnTo>
                  <a:lnTo>
                    <a:pt x="241" y="5"/>
                  </a:lnTo>
                  <a:lnTo>
                    <a:pt x="244" y="7"/>
                  </a:lnTo>
                  <a:lnTo>
                    <a:pt x="248" y="10"/>
                  </a:lnTo>
                  <a:lnTo>
                    <a:pt x="251" y="12"/>
                  </a:lnTo>
                  <a:lnTo>
                    <a:pt x="255" y="16"/>
                  </a:lnTo>
                  <a:lnTo>
                    <a:pt x="258" y="19"/>
                  </a:lnTo>
                  <a:lnTo>
                    <a:pt x="260" y="23"/>
                  </a:lnTo>
                  <a:lnTo>
                    <a:pt x="264" y="28"/>
                  </a:lnTo>
                  <a:lnTo>
                    <a:pt x="265" y="35"/>
                  </a:lnTo>
                  <a:lnTo>
                    <a:pt x="267" y="42"/>
                  </a:lnTo>
                  <a:lnTo>
                    <a:pt x="269" y="49"/>
                  </a:lnTo>
                  <a:lnTo>
                    <a:pt x="271" y="58"/>
                  </a:lnTo>
                  <a:lnTo>
                    <a:pt x="273" y="65"/>
                  </a:lnTo>
                  <a:lnTo>
                    <a:pt x="273" y="72"/>
                  </a:lnTo>
                  <a:lnTo>
                    <a:pt x="271" y="81"/>
                  </a:lnTo>
                  <a:lnTo>
                    <a:pt x="271" y="88"/>
                  </a:lnTo>
                  <a:lnTo>
                    <a:pt x="267" y="102"/>
                  </a:lnTo>
                  <a:lnTo>
                    <a:pt x="264" y="118"/>
                  </a:lnTo>
                  <a:lnTo>
                    <a:pt x="258" y="132"/>
                  </a:lnTo>
                  <a:lnTo>
                    <a:pt x="253" y="146"/>
                  </a:lnTo>
                  <a:lnTo>
                    <a:pt x="248" y="160"/>
                  </a:lnTo>
                  <a:lnTo>
                    <a:pt x="241" y="174"/>
                  </a:lnTo>
                  <a:lnTo>
                    <a:pt x="236" y="188"/>
                  </a:lnTo>
                  <a:lnTo>
                    <a:pt x="229" y="202"/>
                  </a:lnTo>
                  <a:lnTo>
                    <a:pt x="223" y="214"/>
                  </a:lnTo>
                  <a:lnTo>
                    <a:pt x="216" y="228"/>
                  </a:lnTo>
                  <a:lnTo>
                    <a:pt x="209" y="242"/>
                  </a:lnTo>
                  <a:lnTo>
                    <a:pt x="202" y="257"/>
                  </a:lnTo>
                  <a:lnTo>
                    <a:pt x="195" y="271"/>
                  </a:lnTo>
                  <a:lnTo>
                    <a:pt x="186" y="283"/>
                  </a:lnTo>
                  <a:lnTo>
                    <a:pt x="178" y="295"/>
                  </a:lnTo>
                  <a:lnTo>
                    <a:pt x="169" y="308"/>
                  </a:lnTo>
                  <a:lnTo>
                    <a:pt x="160" y="316"/>
                  </a:lnTo>
                  <a:lnTo>
                    <a:pt x="153" y="325"/>
                  </a:lnTo>
                  <a:lnTo>
                    <a:pt x="142" y="332"/>
                  </a:lnTo>
                  <a:lnTo>
                    <a:pt x="134" y="339"/>
                  </a:lnTo>
                  <a:lnTo>
                    <a:pt x="123" y="346"/>
                  </a:lnTo>
                  <a:lnTo>
                    <a:pt x="112" y="351"/>
                  </a:lnTo>
                  <a:lnTo>
                    <a:pt x="102" y="357"/>
                  </a:lnTo>
                  <a:lnTo>
                    <a:pt x="91" y="360"/>
                  </a:lnTo>
                  <a:lnTo>
                    <a:pt x="81" y="364"/>
                  </a:lnTo>
                  <a:lnTo>
                    <a:pt x="70" y="367"/>
                  </a:lnTo>
                  <a:lnTo>
                    <a:pt x="58" y="369"/>
                  </a:lnTo>
                  <a:lnTo>
                    <a:pt x="46" y="369"/>
                  </a:lnTo>
                  <a:lnTo>
                    <a:pt x="35" y="369"/>
                  </a:lnTo>
                  <a:lnTo>
                    <a:pt x="24" y="367"/>
                  </a:lnTo>
                  <a:lnTo>
                    <a:pt x="16" y="364"/>
                  </a:lnTo>
                  <a:lnTo>
                    <a:pt x="9" y="357"/>
                  </a:lnTo>
                  <a:lnTo>
                    <a:pt x="3" y="344"/>
                  </a:lnTo>
                  <a:lnTo>
                    <a:pt x="0" y="330"/>
                  </a:lnTo>
                  <a:lnTo>
                    <a:pt x="0" y="318"/>
                  </a:lnTo>
                  <a:lnTo>
                    <a:pt x="2" y="302"/>
                  </a:lnTo>
                  <a:lnTo>
                    <a:pt x="3" y="288"/>
                  </a:lnTo>
                  <a:lnTo>
                    <a:pt x="7" y="274"/>
                  </a:lnTo>
                  <a:lnTo>
                    <a:pt x="12" y="260"/>
                  </a:lnTo>
                  <a:lnTo>
                    <a:pt x="16" y="248"/>
                  </a:lnTo>
                  <a:close/>
                </a:path>
              </a:pathLst>
            </a:custGeom>
            <a:solidFill>
              <a:srgbClr val="F5D487"/>
            </a:solidFill>
            <a:ln w="9525">
              <a:noFill/>
              <a:round/>
              <a:headEnd/>
              <a:tailEnd/>
            </a:ln>
          </p:spPr>
          <p:txBody>
            <a:bodyPr/>
            <a:lstStyle/>
            <a:p>
              <a:endParaRPr lang="en-US"/>
            </a:p>
          </p:txBody>
        </p:sp>
        <p:sp>
          <p:nvSpPr>
            <p:cNvPr id="34016" name="Freeform 224"/>
            <p:cNvSpPr>
              <a:spLocks/>
            </p:cNvSpPr>
            <p:nvPr/>
          </p:nvSpPr>
          <p:spPr bwMode="auto">
            <a:xfrm>
              <a:off x="2222" y="2277"/>
              <a:ext cx="220" cy="299"/>
            </a:xfrm>
            <a:custGeom>
              <a:avLst/>
              <a:gdLst/>
              <a:ahLst/>
              <a:cxnLst>
                <a:cxn ang="0">
                  <a:pos x="19" y="186"/>
                </a:cxn>
                <a:cxn ang="0">
                  <a:pos x="30" y="158"/>
                </a:cxn>
                <a:cxn ang="0">
                  <a:pos x="44" y="132"/>
                </a:cxn>
                <a:cxn ang="0">
                  <a:pos x="61" y="107"/>
                </a:cxn>
                <a:cxn ang="0">
                  <a:pos x="81" y="83"/>
                </a:cxn>
                <a:cxn ang="0">
                  <a:pos x="104" y="58"/>
                </a:cxn>
                <a:cxn ang="0">
                  <a:pos x="130" y="35"/>
                </a:cxn>
                <a:cxn ang="0">
                  <a:pos x="156" y="14"/>
                </a:cxn>
                <a:cxn ang="0">
                  <a:pos x="172" y="2"/>
                </a:cxn>
                <a:cxn ang="0">
                  <a:pos x="177" y="0"/>
                </a:cxn>
                <a:cxn ang="0">
                  <a:pos x="183" y="0"/>
                </a:cxn>
                <a:cxn ang="0">
                  <a:pos x="188" y="2"/>
                </a:cxn>
                <a:cxn ang="0">
                  <a:pos x="193" y="5"/>
                </a:cxn>
                <a:cxn ang="0">
                  <a:pos x="200" y="9"/>
                </a:cxn>
                <a:cxn ang="0">
                  <a:pos x="206" y="14"/>
                </a:cxn>
                <a:cxn ang="0">
                  <a:pos x="211" y="19"/>
                </a:cxn>
                <a:cxn ang="0">
                  <a:pos x="214" y="28"/>
                </a:cxn>
                <a:cxn ang="0">
                  <a:pos x="218" y="40"/>
                </a:cxn>
                <a:cxn ang="0">
                  <a:pos x="220" y="53"/>
                </a:cxn>
                <a:cxn ang="0">
                  <a:pos x="220" y="65"/>
                </a:cxn>
                <a:cxn ang="0">
                  <a:pos x="216" y="83"/>
                </a:cxn>
                <a:cxn ang="0">
                  <a:pos x="209" y="106"/>
                </a:cxn>
                <a:cxn ang="0">
                  <a:pos x="200" y="128"/>
                </a:cxn>
                <a:cxn ang="0">
                  <a:pos x="190" y="151"/>
                </a:cxn>
                <a:cxn ang="0">
                  <a:pos x="179" y="174"/>
                </a:cxn>
                <a:cxn ang="0">
                  <a:pos x="169" y="197"/>
                </a:cxn>
                <a:cxn ang="0">
                  <a:pos x="158" y="218"/>
                </a:cxn>
                <a:cxn ang="0">
                  <a:pos x="144" y="239"/>
                </a:cxn>
                <a:cxn ang="0">
                  <a:pos x="130" y="255"/>
                </a:cxn>
                <a:cxn ang="0">
                  <a:pos x="116" y="269"/>
                </a:cxn>
                <a:cxn ang="0">
                  <a:pos x="100" y="280"/>
                </a:cxn>
                <a:cxn ang="0">
                  <a:pos x="82" y="288"/>
                </a:cxn>
                <a:cxn ang="0">
                  <a:pos x="65" y="294"/>
                </a:cxn>
                <a:cxn ang="0">
                  <a:pos x="47" y="297"/>
                </a:cxn>
                <a:cxn ang="0">
                  <a:pos x="28" y="299"/>
                </a:cxn>
                <a:cxn ang="0">
                  <a:pos x="14" y="294"/>
                </a:cxn>
                <a:cxn ang="0">
                  <a:pos x="3" y="278"/>
                </a:cxn>
                <a:cxn ang="0">
                  <a:pos x="0" y="257"/>
                </a:cxn>
                <a:cxn ang="0">
                  <a:pos x="3" y="234"/>
                </a:cxn>
                <a:cxn ang="0">
                  <a:pos x="10" y="211"/>
                </a:cxn>
              </a:cxnLst>
              <a:rect l="0" t="0" r="r" b="b"/>
              <a:pathLst>
                <a:path w="220" h="299">
                  <a:moveTo>
                    <a:pt x="14" y="199"/>
                  </a:moveTo>
                  <a:lnTo>
                    <a:pt x="19" y="186"/>
                  </a:lnTo>
                  <a:lnTo>
                    <a:pt x="24" y="172"/>
                  </a:lnTo>
                  <a:lnTo>
                    <a:pt x="30" y="158"/>
                  </a:lnTo>
                  <a:lnTo>
                    <a:pt x="37" y="146"/>
                  </a:lnTo>
                  <a:lnTo>
                    <a:pt x="44" y="132"/>
                  </a:lnTo>
                  <a:lnTo>
                    <a:pt x="53" y="120"/>
                  </a:lnTo>
                  <a:lnTo>
                    <a:pt x="61" y="107"/>
                  </a:lnTo>
                  <a:lnTo>
                    <a:pt x="70" y="97"/>
                  </a:lnTo>
                  <a:lnTo>
                    <a:pt x="81" y="83"/>
                  </a:lnTo>
                  <a:lnTo>
                    <a:pt x="93" y="70"/>
                  </a:lnTo>
                  <a:lnTo>
                    <a:pt x="104" y="58"/>
                  </a:lnTo>
                  <a:lnTo>
                    <a:pt x="116" y="48"/>
                  </a:lnTo>
                  <a:lnTo>
                    <a:pt x="130" y="35"/>
                  </a:lnTo>
                  <a:lnTo>
                    <a:pt x="142" y="25"/>
                  </a:lnTo>
                  <a:lnTo>
                    <a:pt x="156" y="14"/>
                  </a:lnTo>
                  <a:lnTo>
                    <a:pt x="169" y="4"/>
                  </a:lnTo>
                  <a:lnTo>
                    <a:pt x="172" y="2"/>
                  </a:lnTo>
                  <a:lnTo>
                    <a:pt x="174" y="0"/>
                  </a:lnTo>
                  <a:lnTo>
                    <a:pt x="177" y="0"/>
                  </a:lnTo>
                  <a:lnTo>
                    <a:pt x="179" y="0"/>
                  </a:lnTo>
                  <a:lnTo>
                    <a:pt x="183" y="0"/>
                  </a:lnTo>
                  <a:lnTo>
                    <a:pt x="184" y="2"/>
                  </a:lnTo>
                  <a:lnTo>
                    <a:pt x="188" y="2"/>
                  </a:lnTo>
                  <a:lnTo>
                    <a:pt x="192" y="4"/>
                  </a:lnTo>
                  <a:lnTo>
                    <a:pt x="193" y="5"/>
                  </a:lnTo>
                  <a:lnTo>
                    <a:pt x="197" y="7"/>
                  </a:lnTo>
                  <a:lnTo>
                    <a:pt x="200" y="9"/>
                  </a:lnTo>
                  <a:lnTo>
                    <a:pt x="204" y="11"/>
                  </a:lnTo>
                  <a:lnTo>
                    <a:pt x="206" y="14"/>
                  </a:lnTo>
                  <a:lnTo>
                    <a:pt x="209" y="16"/>
                  </a:lnTo>
                  <a:lnTo>
                    <a:pt x="211" y="19"/>
                  </a:lnTo>
                  <a:lnTo>
                    <a:pt x="213" y="23"/>
                  </a:lnTo>
                  <a:lnTo>
                    <a:pt x="214" y="28"/>
                  </a:lnTo>
                  <a:lnTo>
                    <a:pt x="216" y="33"/>
                  </a:lnTo>
                  <a:lnTo>
                    <a:pt x="218" y="40"/>
                  </a:lnTo>
                  <a:lnTo>
                    <a:pt x="218" y="46"/>
                  </a:lnTo>
                  <a:lnTo>
                    <a:pt x="220" y="53"/>
                  </a:lnTo>
                  <a:lnTo>
                    <a:pt x="220" y="58"/>
                  </a:lnTo>
                  <a:lnTo>
                    <a:pt x="220" y="65"/>
                  </a:lnTo>
                  <a:lnTo>
                    <a:pt x="218" y="70"/>
                  </a:lnTo>
                  <a:lnTo>
                    <a:pt x="216" y="83"/>
                  </a:lnTo>
                  <a:lnTo>
                    <a:pt x="213" y="95"/>
                  </a:lnTo>
                  <a:lnTo>
                    <a:pt x="209" y="106"/>
                  </a:lnTo>
                  <a:lnTo>
                    <a:pt x="204" y="118"/>
                  </a:lnTo>
                  <a:lnTo>
                    <a:pt x="200" y="128"/>
                  </a:lnTo>
                  <a:lnTo>
                    <a:pt x="195" y="141"/>
                  </a:lnTo>
                  <a:lnTo>
                    <a:pt x="190" y="151"/>
                  </a:lnTo>
                  <a:lnTo>
                    <a:pt x="184" y="162"/>
                  </a:lnTo>
                  <a:lnTo>
                    <a:pt x="179" y="174"/>
                  </a:lnTo>
                  <a:lnTo>
                    <a:pt x="174" y="185"/>
                  </a:lnTo>
                  <a:lnTo>
                    <a:pt x="169" y="197"/>
                  </a:lnTo>
                  <a:lnTo>
                    <a:pt x="163" y="208"/>
                  </a:lnTo>
                  <a:lnTo>
                    <a:pt x="158" y="218"/>
                  </a:lnTo>
                  <a:lnTo>
                    <a:pt x="151" y="229"/>
                  </a:lnTo>
                  <a:lnTo>
                    <a:pt x="144" y="239"/>
                  </a:lnTo>
                  <a:lnTo>
                    <a:pt x="135" y="248"/>
                  </a:lnTo>
                  <a:lnTo>
                    <a:pt x="130" y="255"/>
                  </a:lnTo>
                  <a:lnTo>
                    <a:pt x="123" y="262"/>
                  </a:lnTo>
                  <a:lnTo>
                    <a:pt x="116" y="269"/>
                  </a:lnTo>
                  <a:lnTo>
                    <a:pt x="107" y="274"/>
                  </a:lnTo>
                  <a:lnTo>
                    <a:pt x="100" y="280"/>
                  </a:lnTo>
                  <a:lnTo>
                    <a:pt x="91" y="283"/>
                  </a:lnTo>
                  <a:lnTo>
                    <a:pt x="82" y="288"/>
                  </a:lnTo>
                  <a:lnTo>
                    <a:pt x="74" y="292"/>
                  </a:lnTo>
                  <a:lnTo>
                    <a:pt x="65" y="294"/>
                  </a:lnTo>
                  <a:lnTo>
                    <a:pt x="56" y="296"/>
                  </a:lnTo>
                  <a:lnTo>
                    <a:pt x="47" y="297"/>
                  </a:lnTo>
                  <a:lnTo>
                    <a:pt x="37" y="299"/>
                  </a:lnTo>
                  <a:lnTo>
                    <a:pt x="28" y="299"/>
                  </a:lnTo>
                  <a:lnTo>
                    <a:pt x="21" y="297"/>
                  </a:lnTo>
                  <a:lnTo>
                    <a:pt x="14" y="294"/>
                  </a:lnTo>
                  <a:lnTo>
                    <a:pt x="7" y="287"/>
                  </a:lnTo>
                  <a:lnTo>
                    <a:pt x="3" y="278"/>
                  </a:lnTo>
                  <a:lnTo>
                    <a:pt x="0" y="267"/>
                  </a:lnTo>
                  <a:lnTo>
                    <a:pt x="0" y="257"/>
                  </a:lnTo>
                  <a:lnTo>
                    <a:pt x="2" y="245"/>
                  </a:lnTo>
                  <a:lnTo>
                    <a:pt x="3" y="234"/>
                  </a:lnTo>
                  <a:lnTo>
                    <a:pt x="7" y="222"/>
                  </a:lnTo>
                  <a:lnTo>
                    <a:pt x="10" y="211"/>
                  </a:lnTo>
                  <a:lnTo>
                    <a:pt x="14" y="199"/>
                  </a:lnTo>
                  <a:close/>
                </a:path>
              </a:pathLst>
            </a:custGeom>
            <a:solidFill>
              <a:srgbClr val="FAE3B0"/>
            </a:solidFill>
            <a:ln w="9525">
              <a:noFill/>
              <a:round/>
              <a:headEnd/>
              <a:tailEnd/>
            </a:ln>
          </p:spPr>
          <p:txBody>
            <a:bodyPr/>
            <a:lstStyle/>
            <a:p>
              <a:endParaRPr lang="en-US"/>
            </a:p>
          </p:txBody>
        </p:sp>
        <p:sp>
          <p:nvSpPr>
            <p:cNvPr id="34017" name="Freeform 225"/>
            <p:cNvSpPr>
              <a:spLocks/>
            </p:cNvSpPr>
            <p:nvPr/>
          </p:nvSpPr>
          <p:spPr bwMode="auto">
            <a:xfrm>
              <a:off x="2259" y="2289"/>
              <a:ext cx="167" cy="227"/>
            </a:xfrm>
            <a:custGeom>
              <a:avLst/>
              <a:gdLst/>
              <a:ahLst/>
              <a:cxnLst>
                <a:cxn ang="0">
                  <a:pos x="14" y="141"/>
                </a:cxn>
                <a:cxn ang="0">
                  <a:pos x="23" y="122"/>
                </a:cxn>
                <a:cxn ang="0">
                  <a:pos x="35" y="101"/>
                </a:cxn>
                <a:cxn ang="0">
                  <a:pos x="47" y="83"/>
                </a:cxn>
                <a:cxn ang="0">
                  <a:pos x="61" y="64"/>
                </a:cxn>
                <a:cxn ang="0">
                  <a:pos x="79" y="44"/>
                </a:cxn>
                <a:cxn ang="0">
                  <a:pos x="98" y="27"/>
                </a:cxn>
                <a:cxn ang="0">
                  <a:pos x="119" y="11"/>
                </a:cxn>
                <a:cxn ang="0">
                  <a:pos x="130" y="2"/>
                </a:cxn>
                <a:cxn ang="0">
                  <a:pos x="135" y="0"/>
                </a:cxn>
                <a:cxn ang="0">
                  <a:pos x="139" y="0"/>
                </a:cxn>
                <a:cxn ang="0">
                  <a:pos x="142" y="2"/>
                </a:cxn>
                <a:cxn ang="0">
                  <a:pos x="147" y="4"/>
                </a:cxn>
                <a:cxn ang="0">
                  <a:pos x="153" y="7"/>
                </a:cxn>
                <a:cxn ang="0">
                  <a:pos x="156" y="11"/>
                </a:cxn>
                <a:cxn ang="0">
                  <a:pos x="160" y="14"/>
                </a:cxn>
                <a:cxn ang="0">
                  <a:pos x="163" y="21"/>
                </a:cxn>
                <a:cxn ang="0">
                  <a:pos x="165" y="32"/>
                </a:cxn>
                <a:cxn ang="0">
                  <a:pos x="167" y="41"/>
                </a:cxn>
                <a:cxn ang="0">
                  <a:pos x="167" y="50"/>
                </a:cxn>
                <a:cxn ang="0">
                  <a:pos x="163" y="64"/>
                </a:cxn>
                <a:cxn ang="0">
                  <a:pos x="158" y="81"/>
                </a:cxn>
                <a:cxn ang="0">
                  <a:pos x="151" y="99"/>
                </a:cxn>
                <a:cxn ang="0">
                  <a:pos x="144" y="116"/>
                </a:cxn>
                <a:cxn ang="0">
                  <a:pos x="137" y="132"/>
                </a:cxn>
                <a:cxn ang="0">
                  <a:pos x="128" y="150"/>
                </a:cxn>
                <a:cxn ang="0">
                  <a:pos x="119" y="166"/>
                </a:cxn>
                <a:cxn ang="0">
                  <a:pos x="109" y="181"/>
                </a:cxn>
                <a:cxn ang="0">
                  <a:pos x="98" y="194"/>
                </a:cxn>
                <a:cxn ang="0">
                  <a:pos x="88" y="204"/>
                </a:cxn>
                <a:cxn ang="0">
                  <a:pos x="75" y="213"/>
                </a:cxn>
                <a:cxn ang="0">
                  <a:pos x="63" y="218"/>
                </a:cxn>
                <a:cxn ang="0">
                  <a:pos x="49" y="224"/>
                </a:cxn>
                <a:cxn ang="0">
                  <a:pos x="35" y="227"/>
                </a:cxn>
                <a:cxn ang="0">
                  <a:pos x="21" y="227"/>
                </a:cxn>
                <a:cxn ang="0">
                  <a:pos x="10" y="224"/>
                </a:cxn>
                <a:cxn ang="0">
                  <a:pos x="3" y="211"/>
                </a:cxn>
                <a:cxn ang="0">
                  <a:pos x="0" y="196"/>
                </a:cxn>
                <a:cxn ang="0">
                  <a:pos x="3" y="178"/>
                </a:cxn>
                <a:cxn ang="0">
                  <a:pos x="9" y="160"/>
                </a:cxn>
              </a:cxnLst>
              <a:rect l="0" t="0" r="r" b="b"/>
              <a:pathLst>
                <a:path w="167" h="227">
                  <a:moveTo>
                    <a:pt x="10" y="152"/>
                  </a:moveTo>
                  <a:lnTo>
                    <a:pt x="14" y="141"/>
                  </a:lnTo>
                  <a:lnTo>
                    <a:pt x="19" y="130"/>
                  </a:lnTo>
                  <a:lnTo>
                    <a:pt x="23" y="122"/>
                  </a:lnTo>
                  <a:lnTo>
                    <a:pt x="28" y="111"/>
                  </a:lnTo>
                  <a:lnTo>
                    <a:pt x="35" y="101"/>
                  </a:lnTo>
                  <a:lnTo>
                    <a:pt x="40" y="92"/>
                  </a:lnTo>
                  <a:lnTo>
                    <a:pt x="47" y="83"/>
                  </a:lnTo>
                  <a:lnTo>
                    <a:pt x="53" y="74"/>
                  </a:lnTo>
                  <a:lnTo>
                    <a:pt x="61" y="64"/>
                  </a:lnTo>
                  <a:lnTo>
                    <a:pt x="70" y="55"/>
                  </a:lnTo>
                  <a:lnTo>
                    <a:pt x="79" y="44"/>
                  </a:lnTo>
                  <a:lnTo>
                    <a:pt x="89" y="36"/>
                  </a:lnTo>
                  <a:lnTo>
                    <a:pt x="98" y="27"/>
                  </a:lnTo>
                  <a:lnTo>
                    <a:pt x="109" y="20"/>
                  </a:lnTo>
                  <a:lnTo>
                    <a:pt x="119" y="11"/>
                  </a:lnTo>
                  <a:lnTo>
                    <a:pt x="128" y="2"/>
                  </a:lnTo>
                  <a:lnTo>
                    <a:pt x="130" y="2"/>
                  </a:lnTo>
                  <a:lnTo>
                    <a:pt x="132" y="0"/>
                  </a:lnTo>
                  <a:lnTo>
                    <a:pt x="135" y="0"/>
                  </a:lnTo>
                  <a:lnTo>
                    <a:pt x="137" y="0"/>
                  </a:lnTo>
                  <a:lnTo>
                    <a:pt x="139" y="0"/>
                  </a:lnTo>
                  <a:lnTo>
                    <a:pt x="140" y="2"/>
                  </a:lnTo>
                  <a:lnTo>
                    <a:pt x="142" y="2"/>
                  </a:lnTo>
                  <a:lnTo>
                    <a:pt x="146" y="2"/>
                  </a:lnTo>
                  <a:lnTo>
                    <a:pt x="147" y="4"/>
                  </a:lnTo>
                  <a:lnTo>
                    <a:pt x="149" y="6"/>
                  </a:lnTo>
                  <a:lnTo>
                    <a:pt x="153" y="7"/>
                  </a:lnTo>
                  <a:lnTo>
                    <a:pt x="155" y="9"/>
                  </a:lnTo>
                  <a:lnTo>
                    <a:pt x="156" y="11"/>
                  </a:lnTo>
                  <a:lnTo>
                    <a:pt x="158" y="13"/>
                  </a:lnTo>
                  <a:lnTo>
                    <a:pt x="160" y="14"/>
                  </a:lnTo>
                  <a:lnTo>
                    <a:pt x="162" y="18"/>
                  </a:lnTo>
                  <a:lnTo>
                    <a:pt x="163" y="21"/>
                  </a:lnTo>
                  <a:lnTo>
                    <a:pt x="163" y="27"/>
                  </a:lnTo>
                  <a:lnTo>
                    <a:pt x="165" y="32"/>
                  </a:lnTo>
                  <a:lnTo>
                    <a:pt x="167" y="36"/>
                  </a:lnTo>
                  <a:lnTo>
                    <a:pt x="167" y="41"/>
                  </a:lnTo>
                  <a:lnTo>
                    <a:pt x="167" y="46"/>
                  </a:lnTo>
                  <a:lnTo>
                    <a:pt x="167" y="50"/>
                  </a:lnTo>
                  <a:lnTo>
                    <a:pt x="165" y="55"/>
                  </a:lnTo>
                  <a:lnTo>
                    <a:pt x="163" y="64"/>
                  </a:lnTo>
                  <a:lnTo>
                    <a:pt x="162" y="72"/>
                  </a:lnTo>
                  <a:lnTo>
                    <a:pt x="158" y="81"/>
                  </a:lnTo>
                  <a:lnTo>
                    <a:pt x="155" y="90"/>
                  </a:lnTo>
                  <a:lnTo>
                    <a:pt x="151" y="99"/>
                  </a:lnTo>
                  <a:lnTo>
                    <a:pt x="147" y="108"/>
                  </a:lnTo>
                  <a:lnTo>
                    <a:pt x="144" y="116"/>
                  </a:lnTo>
                  <a:lnTo>
                    <a:pt x="140" y="123"/>
                  </a:lnTo>
                  <a:lnTo>
                    <a:pt x="137" y="132"/>
                  </a:lnTo>
                  <a:lnTo>
                    <a:pt x="133" y="141"/>
                  </a:lnTo>
                  <a:lnTo>
                    <a:pt x="128" y="150"/>
                  </a:lnTo>
                  <a:lnTo>
                    <a:pt x="125" y="159"/>
                  </a:lnTo>
                  <a:lnTo>
                    <a:pt x="119" y="166"/>
                  </a:lnTo>
                  <a:lnTo>
                    <a:pt x="114" y="174"/>
                  </a:lnTo>
                  <a:lnTo>
                    <a:pt x="109" y="181"/>
                  </a:lnTo>
                  <a:lnTo>
                    <a:pt x="104" y="189"/>
                  </a:lnTo>
                  <a:lnTo>
                    <a:pt x="98" y="194"/>
                  </a:lnTo>
                  <a:lnTo>
                    <a:pt x="93" y="199"/>
                  </a:lnTo>
                  <a:lnTo>
                    <a:pt x="88" y="204"/>
                  </a:lnTo>
                  <a:lnTo>
                    <a:pt x="82" y="208"/>
                  </a:lnTo>
                  <a:lnTo>
                    <a:pt x="75" y="213"/>
                  </a:lnTo>
                  <a:lnTo>
                    <a:pt x="70" y="217"/>
                  </a:lnTo>
                  <a:lnTo>
                    <a:pt x="63" y="218"/>
                  </a:lnTo>
                  <a:lnTo>
                    <a:pt x="56" y="222"/>
                  </a:lnTo>
                  <a:lnTo>
                    <a:pt x="49" y="224"/>
                  </a:lnTo>
                  <a:lnTo>
                    <a:pt x="44" y="225"/>
                  </a:lnTo>
                  <a:lnTo>
                    <a:pt x="35" y="227"/>
                  </a:lnTo>
                  <a:lnTo>
                    <a:pt x="28" y="227"/>
                  </a:lnTo>
                  <a:lnTo>
                    <a:pt x="21" y="227"/>
                  </a:lnTo>
                  <a:lnTo>
                    <a:pt x="16" y="225"/>
                  </a:lnTo>
                  <a:lnTo>
                    <a:pt x="10" y="224"/>
                  </a:lnTo>
                  <a:lnTo>
                    <a:pt x="7" y="218"/>
                  </a:lnTo>
                  <a:lnTo>
                    <a:pt x="3" y="211"/>
                  </a:lnTo>
                  <a:lnTo>
                    <a:pt x="0" y="203"/>
                  </a:lnTo>
                  <a:lnTo>
                    <a:pt x="0" y="196"/>
                  </a:lnTo>
                  <a:lnTo>
                    <a:pt x="2" y="187"/>
                  </a:lnTo>
                  <a:lnTo>
                    <a:pt x="3" y="178"/>
                  </a:lnTo>
                  <a:lnTo>
                    <a:pt x="5" y="169"/>
                  </a:lnTo>
                  <a:lnTo>
                    <a:pt x="9" y="160"/>
                  </a:lnTo>
                  <a:lnTo>
                    <a:pt x="10" y="152"/>
                  </a:lnTo>
                  <a:close/>
                </a:path>
              </a:pathLst>
            </a:custGeom>
            <a:solidFill>
              <a:srgbClr val="FCF2D8"/>
            </a:solidFill>
            <a:ln w="9525">
              <a:noFill/>
              <a:round/>
              <a:headEnd/>
              <a:tailEnd/>
            </a:ln>
          </p:spPr>
          <p:txBody>
            <a:bodyPr/>
            <a:lstStyle/>
            <a:p>
              <a:endParaRPr lang="en-US"/>
            </a:p>
          </p:txBody>
        </p:sp>
        <p:sp>
          <p:nvSpPr>
            <p:cNvPr id="34018" name="Freeform 226"/>
            <p:cNvSpPr>
              <a:spLocks/>
            </p:cNvSpPr>
            <p:nvPr/>
          </p:nvSpPr>
          <p:spPr bwMode="auto">
            <a:xfrm>
              <a:off x="2296" y="2302"/>
              <a:ext cx="114" cy="154"/>
            </a:xfrm>
            <a:custGeom>
              <a:avLst/>
              <a:gdLst/>
              <a:ahLst/>
              <a:cxnLst>
                <a:cxn ang="0">
                  <a:pos x="10" y="96"/>
                </a:cxn>
                <a:cxn ang="0">
                  <a:pos x="16" y="82"/>
                </a:cxn>
                <a:cxn ang="0">
                  <a:pos x="24" y="68"/>
                </a:cxn>
                <a:cxn ang="0">
                  <a:pos x="31" y="56"/>
                </a:cxn>
                <a:cxn ang="0">
                  <a:pos x="42" y="44"/>
                </a:cxn>
                <a:cxn ang="0">
                  <a:pos x="54" y="31"/>
                </a:cxn>
                <a:cxn ang="0">
                  <a:pos x="68" y="19"/>
                </a:cxn>
                <a:cxn ang="0">
                  <a:pos x="81" y="7"/>
                </a:cxn>
                <a:cxn ang="0">
                  <a:pos x="89" y="1"/>
                </a:cxn>
                <a:cxn ang="0">
                  <a:pos x="91" y="0"/>
                </a:cxn>
                <a:cxn ang="0">
                  <a:pos x="95" y="0"/>
                </a:cxn>
                <a:cxn ang="0">
                  <a:pos x="98" y="1"/>
                </a:cxn>
                <a:cxn ang="0">
                  <a:pos x="102" y="3"/>
                </a:cxn>
                <a:cxn ang="0">
                  <a:pos x="103" y="5"/>
                </a:cxn>
                <a:cxn ang="0">
                  <a:pos x="107" y="7"/>
                </a:cxn>
                <a:cxn ang="0">
                  <a:pos x="109" y="10"/>
                </a:cxn>
                <a:cxn ang="0">
                  <a:pos x="110" y="15"/>
                </a:cxn>
                <a:cxn ang="0">
                  <a:pos x="112" y="21"/>
                </a:cxn>
                <a:cxn ang="0">
                  <a:pos x="114" y="28"/>
                </a:cxn>
                <a:cxn ang="0">
                  <a:pos x="114" y="33"/>
                </a:cxn>
                <a:cxn ang="0">
                  <a:pos x="112" y="44"/>
                </a:cxn>
                <a:cxn ang="0">
                  <a:pos x="109" y="56"/>
                </a:cxn>
                <a:cxn ang="0">
                  <a:pos x="103" y="66"/>
                </a:cxn>
                <a:cxn ang="0">
                  <a:pos x="98" y="79"/>
                </a:cxn>
                <a:cxn ang="0">
                  <a:pos x="93" y="89"/>
                </a:cxn>
                <a:cxn ang="0">
                  <a:pos x="88" y="102"/>
                </a:cxn>
                <a:cxn ang="0">
                  <a:pos x="82" y="114"/>
                </a:cxn>
                <a:cxn ang="0">
                  <a:pos x="75" y="125"/>
                </a:cxn>
                <a:cxn ang="0">
                  <a:pos x="68" y="132"/>
                </a:cxn>
                <a:cxn ang="0">
                  <a:pos x="59" y="139"/>
                </a:cxn>
                <a:cxn ang="0">
                  <a:pos x="52" y="146"/>
                </a:cxn>
                <a:cxn ang="0">
                  <a:pos x="44" y="149"/>
                </a:cxn>
                <a:cxn ang="0">
                  <a:pos x="35" y="153"/>
                </a:cxn>
                <a:cxn ang="0">
                  <a:pos x="24" y="154"/>
                </a:cxn>
                <a:cxn ang="0">
                  <a:pos x="16" y="154"/>
                </a:cxn>
                <a:cxn ang="0">
                  <a:pos x="7" y="153"/>
                </a:cxn>
                <a:cxn ang="0">
                  <a:pos x="1" y="144"/>
                </a:cxn>
                <a:cxn ang="0">
                  <a:pos x="0" y="133"/>
                </a:cxn>
                <a:cxn ang="0">
                  <a:pos x="1" y="121"/>
                </a:cxn>
                <a:cxn ang="0">
                  <a:pos x="5" y="109"/>
                </a:cxn>
              </a:cxnLst>
              <a:rect l="0" t="0" r="r" b="b"/>
              <a:pathLst>
                <a:path w="114" h="154">
                  <a:moveTo>
                    <a:pt x="7" y="103"/>
                  </a:moveTo>
                  <a:lnTo>
                    <a:pt x="10" y="96"/>
                  </a:lnTo>
                  <a:lnTo>
                    <a:pt x="14" y="89"/>
                  </a:lnTo>
                  <a:lnTo>
                    <a:pt x="16" y="82"/>
                  </a:lnTo>
                  <a:lnTo>
                    <a:pt x="19" y="75"/>
                  </a:lnTo>
                  <a:lnTo>
                    <a:pt x="24" y="68"/>
                  </a:lnTo>
                  <a:lnTo>
                    <a:pt x="28" y="63"/>
                  </a:lnTo>
                  <a:lnTo>
                    <a:pt x="31" y="56"/>
                  </a:lnTo>
                  <a:lnTo>
                    <a:pt x="37" y="51"/>
                  </a:lnTo>
                  <a:lnTo>
                    <a:pt x="42" y="44"/>
                  </a:lnTo>
                  <a:lnTo>
                    <a:pt x="49" y="37"/>
                  </a:lnTo>
                  <a:lnTo>
                    <a:pt x="54" y="31"/>
                  </a:lnTo>
                  <a:lnTo>
                    <a:pt x="61" y="24"/>
                  </a:lnTo>
                  <a:lnTo>
                    <a:pt x="68" y="19"/>
                  </a:lnTo>
                  <a:lnTo>
                    <a:pt x="74" y="12"/>
                  </a:lnTo>
                  <a:lnTo>
                    <a:pt x="81" y="7"/>
                  </a:lnTo>
                  <a:lnTo>
                    <a:pt x="88" y="1"/>
                  </a:lnTo>
                  <a:lnTo>
                    <a:pt x="89" y="1"/>
                  </a:lnTo>
                  <a:lnTo>
                    <a:pt x="91" y="1"/>
                  </a:lnTo>
                  <a:lnTo>
                    <a:pt x="91" y="0"/>
                  </a:lnTo>
                  <a:lnTo>
                    <a:pt x="93" y="0"/>
                  </a:lnTo>
                  <a:lnTo>
                    <a:pt x="95" y="0"/>
                  </a:lnTo>
                  <a:lnTo>
                    <a:pt x="96" y="1"/>
                  </a:lnTo>
                  <a:lnTo>
                    <a:pt x="98" y="1"/>
                  </a:lnTo>
                  <a:lnTo>
                    <a:pt x="100" y="1"/>
                  </a:lnTo>
                  <a:lnTo>
                    <a:pt x="102" y="3"/>
                  </a:lnTo>
                  <a:lnTo>
                    <a:pt x="102" y="3"/>
                  </a:lnTo>
                  <a:lnTo>
                    <a:pt x="103" y="5"/>
                  </a:lnTo>
                  <a:lnTo>
                    <a:pt x="105" y="7"/>
                  </a:lnTo>
                  <a:lnTo>
                    <a:pt x="107" y="7"/>
                  </a:lnTo>
                  <a:lnTo>
                    <a:pt x="109" y="8"/>
                  </a:lnTo>
                  <a:lnTo>
                    <a:pt x="109" y="10"/>
                  </a:lnTo>
                  <a:lnTo>
                    <a:pt x="110" y="12"/>
                  </a:lnTo>
                  <a:lnTo>
                    <a:pt x="110" y="15"/>
                  </a:lnTo>
                  <a:lnTo>
                    <a:pt x="112" y="17"/>
                  </a:lnTo>
                  <a:lnTo>
                    <a:pt x="112" y="21"/>
                  </a:lnTo>
                  <a:lnTo>
                    <a:pt x="114" y="24"/>
                  </a:lnTo>
                  <a:lnTo>
                    <a:pt x="114" y="28"/>
                  </a:lnTo>
                  <a:lnTo>
                    <a:pt x="114" y="31"/>
                  </a:lnTo>
                  <a:lnTo>
                    <a:pt x="114" y="33"/>
                  </a:lnTo>
                  <a:lnTo>
                    <a:pt x="114" y="37"/>
                  </a:lnTo>
                  <a:lnTo>
                    <a:pt x="112" y="44"/>
                  </a:lnTo>
                  <a:lnTo>
                    <a:pt x="110" y="49"/>
                  </a:lnTo>
                  <a:lnTo>
                    <a:pt x="109" y="56"/>
                  </a:lnTo>
                  <a:lnTo>
                    <a:pt x="107" y="61"/>
                  </a:lnTo>
                  <a:lnTo>
                    <a:pt x="103" y="66"/>
                  </a:lnTo>
                  <a:lnTo>
                    <a:pt x="102" y="74"/>
                  </a:lnTo>
                  <a:lnTo>
                    <a:pt x="98" y="79"/>
                  </a:lnTo>
                  <a:lnTo>
                    <a:pt x="96" y="84"/>
                  </a:lnTo>
                  <a:lnTo>
                    <a:pt x="93" y="89"/>
                  </a:lnTo>
                  <a:lnTo>
                    <a:pt x="91" y="96"/>
                  </a:lnTo>
                  <a:lnTo>
                    <a:pt x="88" y="102"/>
                  </a:lnTo>
                  <a:lnTo>
                    <a:pt x="86" y="107"/>
                  </a:lnTo>
                  <a:lnTo>
                    <a:pt x="82" y="114"/>
                  </a:lnTo>
                  <a:lnTo>
                    <a:pt x="79" y="119"/>
                  </a:lnTo>
                  <a:lnTo>
                    <a:pt x="75" y="125"/>
                  </a:lnTo>
                  <a:lnTo>
                    <a:pt x="72" y="128"/>
                  </a:lnTo>
                  <a:lnTo>
                    <a:pt x="68" y="132"/>
                  </a:lnTo>
                  <a:lnTo>
                    <a:pt x="65" y="135"/>
                  </a:lnTo>
                  <a:lnTo>
                    <a:pt x="59" y="139"/>
                  </a:lnTo>
                  <a:lnTo>
                    <a:pt x="56" y="142"/>
                  </a:lnTo>
                  <a:lnTo>
                    <a:pt x="52" y="146"/>
                  </a:lnTo>
                  <a:lnTo>
                    <a:pt x="47" y="147"/>
                  </a:lnTo>
                  <a:lnTo>
                    <a:pt x="44" y="149"/>
                  </a:lnTo>
                  <a:lnTo>
                    <a:pt x="38" y="151"/>
                  </a:lnTo>
                  <a:lnTo>
                    <a:pt x="35" y="153"/>
                  </a:lnTo>
                  <a:lnTo>
                    <a:pt x="30" y="153"/>
                  </a:lnTo>
                  <a:lnTo>
                    <a:pt x="24" y="154"/>
                  </a:lnTo>
                  <a:lnTo>
                    <a:pt x="19" y="154"/>
                  </a:lnTo>
                  <a:lnTo>
                    <a:pt x="16" y="154"/>
                  </a:lnTo>
                  <a:lnTo>
                    <a:pt x="10" y="154"/>
                  </a:lnTo>
                  <a:lnTo>
                    <a:pt x="7" y="153"/>
                  </a:lnTo>
                  <a:lnTo>
                    <a:pt x="5" y="149"/>
                  </a:lnTo>
                  <a:lnTo>
                    <a:pt x="1" y="144"/>
                  </a:lnTo>
                  <a:lnTo>
                    <a:pt x="1" y="139"/>
                  </a:lnTo>
                  <a:lnTo>
                    <a:pt x="0" y="133"/>
                  </a:lnTo>
                  <a:lnTo>
                    <a:pt x="1" y="126"/>
                  </a:lnTo>
                  <a:lnTo>
                    <a:pt x="1" y="121"/>
                  </a:lnTo>
                  <a:lnTo>
                    <a:pt x="3" y="116"/>
                  </a:lnTo>
                  <a:lnTo>
                    <a:pt x="5" y="109"/>
                  </a:lnTo>
                  <a:lnTo>
                    <a:pt x="7" y="103"/>
                  </a:lnTo>
                  <a:close/>
                </a:path>
              </a:pathLst>
            </a:custGeom>
            <a:solidFill>
              <a:srgbClr val="FFFFFF"/>
            </a:solidFill>
            <a:ln w="9525">
              <a:noFill/>
              <a:round/>
              <a:headEnd/>
              <a:tailEnd/>
            </a:ln>
          </p:spPr>
          <p:txBody>
            <a:bodyPr/>
            <a:lstStyle/>
            <a:p>
              <a:endParaRPr lang="en-US"/>
            </a:p>
          </p:txBody>
        </p:sp>
        <p:sp>
          <p:nvSpPr>
            <p:cNvPr id="34019" name="Freeform 227"/>
            <p:cNvSpPr>
              <a:spLocks/>
            </p:cNvSpPr>
            <p:nvPr/>
          </p:nvSpPr>
          <p:spPr bwMode="auto">
            <a:xfrm>
              <a:off x="2456" y="2270"/>
              <a:ext cx="302" cy="612"/>
            </a:xfrm>
            <a:custGeom>
              <a:avLst/>
              <a:gdLst/>
              <a:ahLst/>
              <a:cxnLst>
                <a:cxn ang="0">
                  <a:pos x="12" y="308"/>
                </a:cxn>
                <a:cxn ang="0">
                  <a:pos x="16" y="262"/>
                </a:cxn>
                <a:cxn ang="0">
                  <a:pos x="21" y="218"/>
                </a:cxn>
                <a:cxn ang="0">
                  <a:pos x="30" y="174"/>
                </a:cxn>
                <a:cxn ang="0">
                  <a:pos x="42" y="137"/>
                </a:cxn>
                <a:cxn ang="0">
                  <a:pos x="58" y="111"/>
                </a:cxn>
                <a:cxn ang="0">
                  <a:pos x="77" y="84"/>
                </a:cxn>
                <a:cxn ang="0">
                  <a:pos x="98" y="62"/>
                </a:cxn>
                <a:cxn ang="0">
                  <a:pos x="121" y="42"/>
                </a:cxn>
                <a:cxn ang="0">
                  <a:pos x="142" y="23"/>
                </a:cxn>
                <a:cxn ang="0">
                  <a:pos x="165" y="7"/>
                </a:cxn>
                <a:cxn ang="0">
                  <a:pos x="183" y="0"/>
                </a:cxn>
                <a:cxn ang="0">
                  <a:pos x="195" y="0"/>
                </a:cxn>
                <a:cxn ang="0">
                  <a:pos x="214" y="7"/>
                </a:cxn>
                <a:cxn ang="0">
                  <a:pos x="237" y="25"/>
                </a:cxn>
                <a:cxn ang="0">
                  <a:pos x="255" y="51"/>
                </a:cxn>
                <a:cxn ang="0">
                  <a:pos x="267" y="81"/>
                </a:cxn>
                <a:cxn ang="0">
                  <a:pos x="279" y="121"/>
                </a:cxn>
                <a:cxn ang="0">
                  <a:pos x="292" y="176"/>
                </a:cxn>
                <a:cxn ang="0">
                  <a:pos x="299" y="232"/>
                </a:cxn>
                <a:cxn ang="0">
                  <a:pos x="301" y="288"/>
                </a:cxn>
                <a:cxn ang="0">
                  <a:pos x="302" y="343"/>
                </a:cxn>
                <a:cxn ang="0">
                  <a:pos x="299" y="397"/>
                </a:cxn>
                <a:cxn ang="0">
                  <a:pos x="292" y="452"/>
                </a:cxn>
                <a:cxn ang="0">
                  <a:pos x="281" y="505"/>
                </a:cxn>
                <a:cxn ang="0">
                  <a:pos x="272" y="542"/>
                </a:cxn>
                <a:cxn ang="0">
                  <a:pos x="264" y="561"/>
                </a:cxn>
                <a:cxn ang="0">
                  <a:pos x="253" y="580"/>
                </a:cxn>
                <a:cxn ang="0">
                  <a:pos x="239" y="596"/>
                </a:cxn>
                <a:cxn ang="0">
                  <a:pos x="223" y="607"/>
                </a:cxn>
                <a:cxn ang="0">
                  <a:pos x="206" y="612"/>
                </a:cxn>
                <a:cxn ang="0">
                  <a:pos x="186" y="612"/>
                </a:cxn>
                <a:cxn ang="0">
                  <a:pos x="167" y="610"/>
                </a:cxn>
                <a:cxn ang="0">
                  <a:pos x="149" y="607"/>
                </a:cxn>
                <a:cxn ang="0">
                  <a:pos x="133" y="602"/>
                </a:cxn>
                <a:cxn ang="0">
                  <a:pos x="119" y="593"/>
                </a:cxn>
                <a:cxn ang="0">
                  <a:pos x="105" y="582"/>
                </a:cxn>
                <a:cxn ang="0">
                  <a:pos x="86" y="556"/>
                </a:cxn>
                <a:cxn ang="0">
                  <a:pos x="58" y="519"/>
                </a:cxn>
                <a:cxn ang="0">
                  <a:pos x="33" y="478"/>
                </a:cxn>
                <a:cxn ang="0">
                  <a:pos x="12" y="436"/>
                </a:cxn>
                <a:cxn ang="0">
                  <a:pos x="0" y="405"/>
                </a:cxn>
                <a:cxn ang="0">
                  <a:pos x="0" y="383"/>
                </a:cxn>
                <a:cxn ang="0">
                  <a:pos x="3" y="362"/>
                </a:cxn>
                <a:cxn ang="0">
                  <a:pos x="9" y="341"/>
                </a:cxn>
              </a:cxnLst>
              <a:rect l="0" t="0" r="r" b="b"/>
              <a:pathLst>
                <a:path w="302" h="612">
                  <a:moveTo>
                    <a:pt x="10" y="331"/>
                  </a:moveTo>
                  <a:lnTo>
                    <a:pt x="12" y="308"/>
                  </a:lnTo>
                  <a:lnTo>
                    <a:pt x="14" y="285"/>
                  </a:lnTo>
                  <a:lnTo>
                    <a:pt x="16" y="262"/>
                  </a:lnTo>
                  <a:lnTo>
                    <a:pt x="19" y="239"/>
                  </a:lnTo>
                  <a:lnTo>
                    <a:pt x="21" y="218"/>
                  </a:lnTo>
                  <a:lnTo>
                    <a:pt x="24" y="195"/>
                  </a:lnTo>
                  <a:lnTo>
                    <a:pt x="30" y="174"/>
                  </a:lnTo>
                  <a:lnTo>
                    <a:pt x="37" y="151"/>
                  </a:lnTo>
                  <a:lnTo>
                    <a:pt x="42" y="137"/>
                  </a:lnTo>
                  <a:lnTo>
                    <a:pt x="49" y="123"/>
                  </a:lnTo>
                  <a:lnTo>
                    <a:pt x="58" y="111"/>
                  </a:lnTo>
                  <a:lnTo>
                    <a:pt x="67" y="97"/>
                  </a:lnTo>
                  <a:lnTo>
                    <a:pt x="77" y="84"/>
                  </a:lnTo>
                  <a:lnTo>
                    <a:pt x="88" y="74"/>
                  </a:lnTo>
                  <a:lnTo>
                    <a:pt x="98" y="62"/>
                  </a:lnTo>
                  <a:lnTo>
                    <a:pt x="111" y="51"/>
                  </a:lnTo>
                  <a:lnTo>
                    <a:pt x="121" y="42"/>
                  </a:lnTo>
                  <a:lnTo>
                    <a:pt x="130" y="32"/>
                  </a:lnTo>
                  <a:lnTo>
                    <a:pt x="142" y="23"/>
                  </a:lnTo>
                  <a:lnTo>
                    <a:pt x="153" y="14"/>
                  </a:lnTo>
                  <a:lnTo>
                    <a:pt x="165" y="7"/>
                  </a:lnTo>
                  <a:lnTo>
                    <a:pt x="176" y="2"/>
                  </a:lnTo>
                  <a:lnTo>
                    <a:pt x="183" y="0"/>
                  </a:lnTo>
                  <a:lnTo>
                    <a:pt x="188" y="0"/>
                  </a:lnTo>
                  <a:lnTo>
                    <a:pt x="195" y="0"/>
                  </a:lnTo>
                  <a:lnTo>
                    <a:pt x="202" y="0"/>
                  </a:lnTo>
                  <a:lnTo>
                    <a:pt x="214" y="7"/>
                  </a:lnTo>
                  <a:lnTo>
                    <a:pt x="227" y="14"/>
                  </a:lnTo>
                  <a:lnTo>
                    <a:pt x="237" y="25"/>
                  </a:lnTo>
                  <a:lnTo>
                    <a:pt x="246" y="37"/>
                  </a:lnTo>
                  <a:lnTo>
                    <a:pt x="255" y="51"/>
                  </a:lnTo>
                  <a:lnTo>
                    <a:pt x="262" y="65"/>
                  </a:lnTo>
                  <a:lnTo>
                    <a:pt x="267" y="81"/>
                  </a:lnTo>
                  <a:lnTo>
                    <a:pt x="272" y="95"/>
                  </a:lnTo>
                  <a:lnTo>
                    <a:pt x="279" y="121"/>
                  </a:lnTo>
                  <a:lnTo>
                    <a:pt x="286" y="149"/>
                  </a:lnTo>
                  <a:lnTo>
                    <a:pt x="292" y="176"/>
                  </a:lnTo>
                  <a:lnTo>
                    <a:pt x="295" y="204"/>
                  </a:lnTo>
                  <a:lnTo>
                    <a:pt x="299" y="232"/>
                  </a:lnTo>
                  <a:lnTo>
                    <a:pt x="301" y="260"/>
                  </a:lnTo>
                  <a:lnTo>
                    <a:pt x="301" y="288"/>
                  </a:lnTo>
                  <a:lnTo>
                    <a:pt x="302" y="317"/>
                  </a:lnTo>
                  <a:lnTo>
                    <a:pt x="302" y="343"/>
                  </a:lnTo>
                  <a:lnTo>
                    <a:pt x="301" y="371"/>
                  </a:lnTo>
                  <a:lnTo>
                    <a:pt x="299" y="397"/>
                  </a:lnTo>
                  <a:lnTo>
                    <a:pt x="295" y="426"/>
                  </a:lnTo>
                  <a:lnTo>
                    <a:pt x="292" y="452"/>
                  </a:lnTo>
                  <a:lnTo>
                    <a:pt x="286" y="478"/>
                  </a:lnTo>
                  <a:lnTo>
                    <a:pt x="281" y="505"/>
                  </a:lnTo>
                  <a:lnTo>
                    <a:pt x="276" y="531"/>
                  </a:lnTo>
                  <a:lnTo>
                    <a:pt x="272" y="542"/>
                  </a:lnTo>
                  <a:lnTo>
                    <a:pt x="269" y="552"/>
                  </a:lnTo>
                  <a:lnTo>
                    <a:pt x="264" y="561"/>
                  </a:lnTo>
                  <a:lnTo>
                    <a:pt x="260" y="572"/>
                  </a:lnTo>
                  <a:lnTo>
                    <a:pt x="253" y="580"/>
                  </a:lnTo>
                  <a:lnTo>
                    <a:pt x="248" y="589"/>
                  </a:lnTo>
                  <a:lnTo>
                    <a:pt x="239" y="596"/>
                  </a:lnTo>
                  <a:lnTo>
                    <a:pt x="232" y="602"/>
                  </a:lnTo>
                  <a:lnTo>
                    <a:pt x="223" y="607"/>
                  </a:lnTo>
                  <a:lnTo>
                    <a:pt x="214" y="610"/>
                  </a:lnTo>
                  <a:lnTo>
                    <a:pt x="206" y="612"/>
                  </a:lnTo>
                  <a:lnTo>
                    <a:pt x="195" y="612"/>
                  </a:lnTo>
                  <a:lnTo>
                    <a:pt x="186" y="612"/>
                  </a:lnTo>
                  <a:lnTo>
                    <a:pt x="176" y="612"/>
                  </a:lnTo>
                  <a:lnTo>
                    <a:pt x="167" y="610"/>
                  </a:lnTo>
                  <a:lnTo>
                    <a:pt x="158" y="609"/>
                  </a:lnTo>
                  <a:lnTo>
                    <a:pt x="149" y="607"/>
                  </a:lnTo>
                  <a:lnTo>
                    <a:pt x="142" y="603"/>
                  </a:lnTo>
                  <a:lnTo>
                    <a:pt x="133" y="602"/>
                  </a:lnTo>
                  <a:lnTo>
                    <a:pt x="126" y="596"/>
                  </a:lnTo>
                  <a:lnTo>
                    <a:pt x="119" y="593"/>
                  </a:lnTo>
                  <a:lnTo>
                    <a:pt x="112" y="587"/>
                  </a:lnTo>
                  <a:lnTo>
                    <a:pt x="105" y="582"/>
                  </a:lnTo>
                  <a:lnTo>
                    <a:pt x="100" y="575"/>
                  </a:lnTo>
                  <a:lnTo>
                    <a:pt x="86" y="556"/>
                  </a:lnTo>
                  <a:lnTo>
                    <a:pt x="72" y="538"/>
                  </a:lnTo>
                  <a:lnTo>
                    <a:pt x="58" y="519"/>
                  </a:lnTo>
                  <a:lnTo>
                    <a:pt x="45" y="498"/>
                  </a:lnTo>
                  <a:lnTo>
                    <a:pt x="33" y="478"/>
                  </a:lnTo>
                  <a:lnTo>
                    <a:pt x="23" y="457"/>
                  </a:lnTo>
                  <a:lnTo>
                    <a:pt x="12" y="436"/>
                  </a:lnTo>
                  <a:lnTo>
                    <a:pt x="3" y="413"/>
                  </a:lnTo>
                  <a:lnTo>
                    <a:pt x="0" y="405"/>
                  </a:lnTo>
                  <a:lnTo>
                    <a:pt x="0" y="394"/>
                  </a:lnTo>
                  <a:lnTo>
                    <a:pt x="0" y="383"/>
                  </a:lnTo>
                  <a:lnTo>
                    <a:pt x="2" y="373"/>
                  </a:lnTo>
                  <a:lnTo>
                    <a:pt x="3" y="362"/>
                  </a:lnTo>
                  <a:lnTo>
                    <a:pt x="5" y="352"/>
                  </a:lnTo>
                  <a:lnTo>
                    <a:pt x="9" y="341"/>
                  </a:lnTo>
                  <a:lnTo>
                    <a:pt x="10" y="331"/>
                  </a:lnTo>
                  <a:close/>
                </a:path>
              </a:pathLst>
            </a:custGeom>
            <a:solidFill>
              <a:srgbClr val="F0B638"/>
            </a:solidFill>
            <a:ln w="9525">
              <a:noFill/>
              <a:round/>
              <a:headEnd/>
              <a:tailEnd/>
            </a:ln>
          </p:spPr>
          <p:txBody>
            <a:bodyPr/>
            <a:lstStyle/>
            <a:p>
              <a:endParaRPr lang="en-US"/>
            </a:p>
          </p:txBody>
        </p:sp>
        <p:sp>
          <p:nvSpPr>
            <p:cNvPr id="34020" name="Freeform 228"/>
            <p:cNvSpPr>
              <a:spLocks/>
            </p:cNvSpPr>
            <p:nvPr/>
          </p:nvSpPr>
          <p:spPr bwMode="auto">
            <a:xfrm>
              <a:off x="2473" y="2288"/>
              <a:ext cx="261" cy="525"/>
            </a:xfrm>
            <a:custGeom>
              <a:avLst/>
              <a:gdLst/>
              <a:ahLst/>
              <a:cxnLst>
                <a:cxn ang="0">
                  <a:pos x="11" y="263"/>
                </a:cxn>
                <a:cxn ang="0">
                  <a:pos x="14" y="225"/>
                </a:cxn>
                <a:cxn ang="0">
                  <a:pos x="20" y="186"/>
                </a:cxn>
                <a:cxn ang="0">
                  <a:pos x="27" y="149"/>
                </a:cxn>
                <a:cxn ang="0">
                  <a:pos x="37" y="117"/>
                </a:cxn>
                <a:cxn ang="0">
                  <a:pos x="51" y="95"/>
                </a:cxn>
                <a:cxn ang="0">
                  <a:pos x="67" y="72"/>
                </a:cxn>
                <a:cxn ang="0">
                  <a:pos x="87" y="52"/>
                </a:cxn>
                <a:cxn ang="0">
                  <a:pos x="104" y="35"/>
                </a:cxn>
                <a:cxn ang="0">
                  <a:pos x="123" y="19"/>
                </a:cxn>
                <a:cxn ang="0">
                  <a:pos x="143" y="5"/>
                </a:cxn>
                <a:cxn ang="0">
                  <a:pos x="164" y="0"/>
                </a:cxn>
                <a:cxn ang="0">
                  <a:pos x="185" y="5"/>
                </a:cxn>
                <a:cxn ang="0">
                  <a:pos x="204" y="21"/>
                </a:cxn>
                <a:cxn ang="0">
                  <a:pos x="220" y="44"/>
                </a:cxn>
                <a:cxn ang="0">
                  <a:pos x="231" y="68"/>
                </a:cxn>
                <a:cxn ang="0">
                  <a:pos x="241" y="103"/>
                </a:cxn>
                <a:cxn ang="0">
                  <a:pos x="252" y="151"/>
                </a:cxn>
                <a:cxn ang="0">
                  <a:pos x="257" y="198"/>
                </a:cxn>
                <a:cxn ang="0">
                  <a:pos x="261" y="248"/>
                </a:cxn>
                <a:cxn ang="0">
                  <a:pos x="261" y="295"/>
                </a:cxn>
                <a:cxn ang="0">
                  <a:pos x="257" y="341"/>
                </a:cxn>
                <a:cxn ang="0">
                  <a:pos x="252" y="388"/>
                </a:cxn>
                <a:cxn ang="0">
                  <a:pos x="243" y="434"/>
                </a:cxn>
                <a:cxn ang="0">
                  <a:pos x="234" y="466"/>
                </a:cxn>
                <a:cxn ang="0">
                  <a:pos x="229" y="481"/>
                </a:cxn>
                <a:cxn ang="0">
                  <a:pos x="218" y="497"/>
                </a:cxn>
                <a:cxn ang="0">
                  <a:pos x="208" y="511"/>
                </a:cxn>
                <a:cxn ang="0">
                  <a:pos x="194" y="520"/>
                </a:cxn>
                <a:cxn ang="0">
                  <a:pos x="178" y="525"/>
                </a:cxn>
                <a:cxn ang="0">
                  <a:pos x="160" y="525"/>
                </a:cxn>
                <a:cxn ang="0">
                  <a:pos x="145" y="524"/>
                </a:cxn>
                <a:cxn ang="0">
                  <a:pos x="129" y="520"/>
                </a:cxn>
                <a:cxn ang="0">
                  <a:pos x="116" y="515"/>
                </a:cxn>
                <a:cxn ang="0">
                  <a:pos x="102" y="508"/>
                </a:cxn>
                <a:cxn ang="0">
                  <a:pos x="92" y="499"/>
                </a:cxn>
                <a:cxn ang="0">
                  <a:pos x="74" y="478"/>
                </a:cxn>
                <a:cxn ang="0">
                  <a:pos x="51" y="445"/>
                </a:cxn>
                <a:cxn ang="0">
                  <a:pos x="30" y="409"/>
                </a:cxn>
                <a:cxn ang="0">
                  <a:pos x="11" y="374"/>
                </a:cxn>
                <a:cxn ang="0">
                  <a:pos x="2" y="346"/>
                </a:cxn>
                <a:cxn ang="0">
                  <a:pos x="0" y="328"/>
                </a:cxn>
                <a:cxn ang="0">
                  <a:pos x="4" y="311"/>
                </a:cxn>
                <a:cxn ang="0">
                  <a:pos x="7" y="292"/>
                </a:cxn>
              </a:cxnLst>
              <a:rect l="0" t="0" r="r" b="b"/>
              <a:pathLst>
                <a:path w="261" h="525">
                  <a:moveTo>
                    <a:pt x="9" y="283"/>
                  </a:moveTo>
                  <a:lnTo>
                    <a:pt x="11" y="263"/>
                  </a:lnTo>
                  <a:lnTo>
                    <a:pt x="13" y="244"/>
                  </a:lnTo>
                  <a:lnTo>
                    <a:pt x="14" y="225"/>
                  </a:lnTo>
                  <a:lnTo>
                    <a:pt x="16" y="205"/>
                  </a:lnTo>
                  <a:lnTo>
                    <a:pt x="20" y="186"/>
                  </a:lnTo>
                  <a:lnTo>
                    <a:pt x="23" y="167"/>
                  </a:lnTo>
                  <a:lnTo>
                    <a:pt x="27" y="149"/>
                  </a:lnTo>
                  <a:lnTo>
                    <a:pt x="32" y="130"/>
                  </a:lnTo>
                  <a:lnTo>
                    <a:pt x="37" y="117"/>
                  </a:lnTo>
                  <a:lnTo>
                    <a:pt x="44" y="105"/>
                  </a:lnTo>
                  <a:lnTo>
                    <a:pt x="51" y="95"/>
                  </a:lnTo>
                  <a:lnTo>
                    <a:pt x="58" y="82"/>
                  </a:lnTo>
                  <a:lnTo>
                    <a:pt x="67" y="72"/>
                  </a:lnTo>
                  <a:lnTo>
                    <a:pt x="76" y="63"/>
                  </a:lnTo>
                  <a:lnTo>
                    <a:pt x="87" y="52"/>
                  </a:lnTo>
                  <a:lnTo>
                    <a:pt x="95" y="44"/>
                  </a:lnTo>
                  <a:lnTo>
                    <a:pt x="104" y="35"/>
                  </a:lnTo>
                  <a:lnTo>
                    <a:pt x="113" y="28"/>
                  </a:lnTo>
                  <a:lnTo>
                    <a:pt x="123" y="19"/>
                  </a:lnTo>
                  <a:lnTo>
                    <a:pt x="132" y="12"/>
                  </a:lnTo>
                  <a:lnTo>
                    <a:pt x="143" y="5"/>
                  </a:lnTo>
                  <a:lnTo>
                    <a:pt x="153" y="1"/>
                  </a:lnTo>
                  <a:lnTo>
                    <a:pt x="164" y="0"/>
                  </a:lnTo>
                  <a:lnTo>
                    <a:pt x="174" y="0"/>
                  </a:lnTo>
                  <a:lnTo>
                    <a:pt x="185" y="5"/>
                  </a:lnTo>
                  <a:lnTo>
                    <a:pt x="196" y="12"/>
                  </a:lnTo>
                  <a:lnTo>
                    <a:pt x="204" y="21"/>
                  </a:lnTo>
                  <a:lnTo>
                    <a:pt x="213" y="31"/>
                  </a:lnTo>
                  <a:lnTo>
                    <a:pt x="220" y="44"/>
                  </a:lnTo>
                  <a:lnTo>
                    <a:pt x="225" y="56"/>
                  </a:lnTo>
                  <a:lnTo>
                    <a:pt x="231" y="68"/>
                  </a:lnTo>
                  <a:lnTo>
                    <a:pt x="234" y="80"/>
                  </a:lnTo>
                  <a:lnTo>
                    <a:pt x="241" y="103"/>
                  </a:lnTo>
                  <a:lnTo>
                    <a:pt x="247" y="128"/>
                  </a:lnTo>
                  <a:lnTo>
                    <a:pt x="252" y="151"/>
                  </a:lnTo>
                  <a:lnTo>
                    <a:pt x="255" y="175"/>
                  </a:lnTo>
                  <a:lnTo>
                    <a:pt x="257" y="198"/>
                  </a:lnTo>
                  <a:lnTo>
                    <a:pt x="259" y="223"/>
                  </a:lnTo>
                  <a:lnTo>
                    <a:pt x="261" y="248"/>
                  </a:lnTo>
                  <a:lnTo>
                    <a:pt x="261" y="272"/>
                  </a:lnTo>
                  <a:lnTo>
                    <a:pt x="261" y="295"/>
                  </a:lnTo>
                  <a:lnTo>
                    <a:pt x="259" y="318"/>
                  </a:lnTo>
                  <a:lnTo>
                    <a:pt x="257" y="341"/>
                  </a:lnTo>
                  <a:lnTo>
                    <a:pt x="255" y="364"/>
                  </a:lnTo>
                  <a:lnTo>
                    <a:pt x="252" y="388"/>
                  </a:lnTo>
                  <a:lnTo>
                    <a:pt x="248" y="411"/>
                  </a:lnTo>
                  <a:lnTo>
                    <a:pt x="243" y="434"/>
                  </a:lnTo>
                  <a:lnTo>
                    <a:pt x="238" y="457"/>
                  </a:lnTo>
                  <a:lnTo>
                    <a:pt x="234" y="466"/>
                  </a:lnTo>
                  <a:lnTo>
                    <a:pt x="233" y="474"/>
                  </a:lnTo>
                  <a:lnTo>
                    <a:pt x="229" y="481"/>
                  </a:lnTo>
                  <a:lnTo>
                    <a:pt x="224" y="490"/>
                  </a:lnTo>
                  <a:lnTo>
                    <a:pt x="218" y="497"/>
                  </a:lnTo>
                  <a:lnTo>
                    <a:pt x="213" y="504"/>
                  </a:lnTo>
                  <a:lnTo>
                    <a:pt x="208" y="511"/>
                  </a:lnTo>
                  <a:lnTo>
                    <a:pt x="201" y="517"/>
                  </a:lnTo>
                  <a:lnTo>
                    <a:pt x="194" y="520"/>
                  </a:lnTo>
                  <a:lnTo>
                    <a:pt x="185" y="524"/>
                  </a:lnTo>
                  <a:lnTo>
                    <a:pt x="178" y="525"/>
                  </a:lnTo>
                  <a:lnTo>
                    <a:pt x="169" y="525"/>
                  </a:lnTo>
                  <a:lnTo>
                    <a:pt x="160" y="525"/>
                  </a:lnTo>
                  <a:lnTo>
                    <a:pt x="153" y="525"/>
                  </a:lnTo>
                  <a:lnTo>
                    <a:pt x="145" y="524"/>
                  </a:lnTo>
                  <a:lnTo>
                    <a:pt x="136" y="522"/>
                  </a:lnTo>
                  <a:lnTo>
                    <a:pt x="129" y="520"/>
                  </a:lnTo>
                  <a:lnTo>
                    <a:pt x="123" y="518"/>
                  </a:lnTo>
                  <a:lnTo>
                    <a:pt x="116" y="515"/>
                  </a:lnTo>
                  <a:lnTo>
                    <a:pt x="109" y="513"/>
                  </a:lnTo>
                  <a:lnTo>
                    <a:pt x="102" y="508"/>
                  </a:lnTo>
                  <a:lnTo>
                    <a:pt x="97" y="504"/>
                  </a:lnTo>
                  <a:lnTo>
                    <a:pt x="92" y="499"/>
                  </a:lnTo>
                  <a:lnTo>
                    <a:pt x="87" y="494"/>
                  </a:lnTo>
                  <a:lnTo>
                    <a:pt x="74" y="478"/>
                  </a:lnTo>
                  <a:lnTo>
                    <a:pt x="62" y="462"/>
                  </a:lnTo>
                  <a:lnTo>
                    <a:pt x="51" y="445"/>
                  </a:lnTo>
                  <a:lnTo>
                    <a:pt x="39" y="427"/>
                  </a:lnTo>
                  <a:lnTo>
                    <a:pt x="30" y="409"/>
                  </a:lnTo>
                  <a:lnTo>
                    <a:pt x="20" y="392"/>
                  </a:lnTo>
                  <a:lnTo>
                    <a:pt x="11" y="374"/>
                  </a:lnTo>
                  <a:lnTo>
                    <a:pt x="4" y="355"/>
                  </a:lnTo>
                  <a:lnTo>
                    <a:pt x="2" y="346"/>
                  </a:lnTo>
                  <a:lnTo>
                    <a:pt x="0" y="337"/>
                  </a:lnTo>
                  <a:lnTo>
                    <a:pt x="0" y="328"/>
                  </a:lnTo>
                  <a:lnTo>
                    <a:pt x="2" y="320"/>
                  </a:lnTo>
                  <a:lnTo>
                    <a:pt x="4" y="311"/>
                  </a:lnTo>
                  <a:lnTo>
                    <a:pt x="6" y="300"/>
                  </a:lnTo>
                  <a:lnTo>
                    <a:pt x="7" y="292"/>
                  </a:lnTo>
                  <a:lnTo>
                    <a:pt x="9" y="283"/>
                  </a:lnTo>
                  <a:close/>
                </a:path>
              </a:pathLst>
            </a:custGeom>
            <a:solidFill>
              <a:srgbClr val="F2C45E"/>
            </a:solidFill>
            <a:ln w="9525">
              <a:noFill/>
              <a:round/>
              <a:headEnd/>
              <a:tailEnd/>
            </a:ln>
          </p:spPr>
          <p:txBody>
            <a:bodyPr/>
            <a:lstStyle/>
            <a:p>
              <a:endParaRPr lang="en-US"/>
            </a:p>
          </p:txBody>
        </p:sp>
        <p:sp>
          <p:nvSpPr>
            <p:cNvPr id="34021" name="Freeform 229"/>
            <p:cNvSpPr>
              <a:spLocks/>
            </p:cNvSpPr>
            <p:nvPr/>
          </p:nvSpPr>
          <p:spPr bwMode="auto">
            <a:xfrm>
              <a:off x="2491" y="2303"/>
              <a:ext cx="218" cy="442"/>
            </a:xfrm>
            <a:custGeom>
              <a:avLst/>
              <a:gdLst/>
              <a:ahLst/>
              <a:cxnLst>
                <a:cxn ang="0">
                  <a:pos x="10" y="222"/>
                </a:cxn>
                <a:cxn ang="0">
                  <a:pos x="12" y="190"/>
                </a:cxn>
                <a:cxn ang="0">
                  <a:pos x="16" y="159"/>
                </a:cxn>
                <a:cxn ang="0">
                  <a:pos x="23" y="125"/>
                </a:cxn>
                <a:cxn ang="0">
                  <a:pos x="32" y="101"/>
                </a:cxn>
                <a:cxn ang="0">
                  <a:pos x="42" y="81"/>
                </a:cxn>
                <a:cxn ang="0">
                  <a:pos x="56" y="62"/>
                </a:cxn>
                <a:cxn ang="0">
                  <a:pos x="72" y="46"/>
                </a:cxn>
                <a:cxn ang="0">
                  <a:pos x="88" y="32"/>
                </a:cxn>
                <a:cxn ang="0">
                  <a:pos x="104" y="18"/>
                </a:cxn>
                <a:cxn ang="0">
                  <a:pos x="120" y="6"/>
                </a:cxn>
                <a:cxn ang="0">
                  <a:pos x="137" y="0"/>
                </a:cxn>
                <a:cxn ang="0">
                  <a:pos x="155" y="6"/>
                </a:cxn>
                <a:cxn ang="0">
                  <a:pos x="172" y="20"/>
                </a:cxn>
                <a:cxn ang="0">
                  <a:pos x="185" y="39"/>
                </a:cxn>
                <a:cxn ang="0">
                  <a:pos x="193" y="58"/>
                </a:cxn>
                <a:cxn ang="0">
                  <a:pos x="202" y="88"/>
                </a:cxn>
                <a:cxn ang="0">
                  <a:pos x="211" y="129"/>
                </a:cxn>
                <a:cxn ang="0">
                  <a:pos x="216" y="169"/>
                </a:cxn>
                <a:cxn ang="0">
                  <a:pos x="218" y="210"/>
                </a:cxn>
                <a:cxn ang="0">
                  <a:pos x="218" y="248"/>
                </a:cxn>
                <a:cxn ang="0">
                  <a:pos x="216" y="287"/>
                </a:cxn>
                <a:cxn ang="0">
                  <a:pos x="211" y="326"/>
                </a:cxn>
                <a:cxn ang="0">
                  <a:pos x="204" y="364"/>
                </a:cxn>
                <a:cxn ang="0">
                  <a:pos x="197" y="391"/>
                </a:cxn>
                <a:cxn ang="0">
                  <a:pos x="192" y="405"/>
                </a:cxn>
                <a:cxn ang="0">
                  <a:pos x="183" y="419"/>
                </a:cxn>
                <a:cxn ang="0">
                  <a:pos x="174" y="430"/>
                </a:cxn>
                <a:cxn ang="0">
                  <a:pos x="162" y="438"/>
                </a:cxn>
                <a:cxn ang="0">
                  <a:pos x="149" y="442"/>
                </a:cxn>
                <a:cxn ang="0">
                  <a:pos x="135" y="442"/>
                </a:cxn>
                <a:cxn ang="0">
                  <a:pos x="121" y="440"/>
                </a:cxn>
                <a:cxn ang="0">
                  <a:pos x="109" y="438"/>
                </a:cxn>
                <a:cxn ang="0">
                  <a:pos x="97" y="433"/>
                </a:cxn>
                <a:cxn ang="0">
                  <a:pos x="86" y="428"/>
                </a:cxn>
                <a:cxn ang="0">
                  <a:pos x="77" y="419"/>
                </a:cxn>
                <a:cxn ang="0">
                  <a:pos x="63" y="401"/>
                </a:cxn>
                <a:cxn ang="0">
                  <a:pos x="42" y="375"/>
                </a:cxn>
                <a:cxn ang="0">
                  <a:pos x="25" y="345"/>
                </a:cxn>
                <a:cxn ang="0">
                  <a:pos x="9" y="315"/>
                </a:cxn>
                <a:cxn ang="0">
                  <a:pos x="2" y="292"/>
                </a:cxn>
                <a:cxn ang="0">
                  <a:pos x="2" y="277"/>
                </a:cxn>
                <a:cxn ang="0">
                  <a:pos x="3" y="262"/>
                </a:cxn>
                <a:cxn ang="0">
                  <a:pos x="7" y="247"/>
                </a:cxn>
              </a:cxnLst>
              <a:rect l="0" t="0" r="r" b="b"/>
              <a:pathLst>
                <a:path w="218" h="442">
                  <a:moveTo>
                    <a:pt x="9" y="240"/>
                  </a:moveTo>
                  <a:lnTo>
                    <a:pt x="10" y="222"/>
                  </a:lnTo>
                  <a:lnTo>
                    <a:pt x="10" y="206"/>
                  </a:lnTo>
                  <a:lnTo>
                    <a:pt x="12" y="190"/>
                  </a:lnTo>
                  <a:lnTo>
                    <a:pt x="14" y="175"/>
                  </a:lnTo>
                  <a:lnTo>
                    <a:pt x="16" y="159"/>
                  </a:lnTo>
                  <a:lnTo>
                    <a:pt x="19" y="141"/>
                  </a:lnTo>
                  <a:lnTo>
                    <a:pt x="23" y="125"/>
                  </a:lnTo>
                  <a:lnTo>
                    <a:pt x="28" y="111"/>
                  </a:lnTo>
                  <a:lnTo>
                    <a:pt x="32" y="101"/>
                  </a:lnTo>
                  <a:lnTo>
                    <a:pt x="37" y="90"/>
                  </a:lnTo>
                  <a:lnTo>
                    <a:pt x="42" y="81"/>
                  </a:lnTo>
                  <a:lnTo>
                    <a:pt x="49" y="71"/>
                  </a:lnTo>
                  <a:lnTo>
                    <a:pt x="56" y="62"/>
                  </a:lnTo>
                  <a:lnTo>
                    <a:pt x="65" y="55"/>
                  </a:lnTo>
                  <a:lnTo>
                    <a:pt x="72" y="46"/>
                  </a:lnTo>
                  <a:lnTo>
                    <a:pt x="81" y="37"/>
                  </a:lnTo>
                  <a:lnTo>
                    <a:pt x="88" y="32"/>
                  </a:lnTo>
                  <a:lnTo>
                    <a:pt x="95" y="25"/>
                  </a:lnTo>
                  <a:lnTo>
                    <a:pt x="104" y="18"/>
                  </a:lnTo>
                  <a:lnTo>
                    <a:pt x="111" y="11"/>
                  </a:lnTo>
                  <a:lnTo>
                    <a:pt x="120" y="6"/>
                  </a:lnTo>
                  <a:lnTo>
                    <a:pt x="128" y="2"/>
                  </a:lnTo>
                  <a:lnTo>
                    <a:pt x="137" y="0"/>
                  </a:lnTo>
                  <a:lnTo>
                    <a:pt x="146" y="2"/>
                  </a:lnTo>
                  <a:lnTo>
                    <a:pt x="155" y="6"/>
                  </a:lnTo>
                  <a:lnTo>
                    <a:pt x="164" y="11"/>
                  </a:lnTo>
                  <a:lnTo>
                    <a:pt x="172" y="20"/>
                  </a:lnTo>
                  <a:lnTo>
                    <a:pt x="178" y="29"/>
                  </a:lnTo>
                  <a:lnTo>
                    <a:pt x="185" y="39"/>
                  </a:lnTo>
                  <a:lnTo>
                    <a:pt x="188" y="48"/>
                  </a:lnTo>
                  <a:lnTo>
                    <a:pt x="193" y="58"/>
                  </a:lnTo>
                  <a:lnTo>
                    <a:pt x="197" y="69"/>
                  </a:lnTo>
                  <a:lnTo>
                    <a:pt x="202" y="88"/>
                  </a:lnTo>
                  <a:lnTo>
                    <a:pt x="207" y="109"/>
                  </a:lnTo>
                  <a:lnTo>
                    <a:pt x="211" y="129"/>
                  </a:lnTo>
                  <a:lnTo>
                    <a:pt x="213" y="148"/>
                  </a:lnTo>
                  <a:lnTo>
                    <a:pt x="216" y="169"/>
                  </a:lnTo>
                  <a:lnTo>
                    <a:pt x="216" y="189"/>
                  </a:lnTo>
                  <a:lnTo>
                    <a:pt x="218" y="210"/>
                  </a:lnTo>
                  <a:lnTo>
                    <a:pt x="218" y="229"/>
                  </a:lnTo>
                  <a:lnTo>
                    <a:pt x="218" y="248"/>
                  </a:lnTo>
                  <a:lnTo>
                    <a:pt x="218" y="268"/>
                  </a:lnTo>
                  <a:lnTo>
                    <a:pt x="216" y="287"/>
                  </a:lnTo>
                  <a:lnTo>
                    <a:pt x="213" y="306"/>
                  </a:lnTo>
                  <a:lnTo>
                    <a:pt x="211" y="326"/>
                  </a:lnTo>
                  <a:lnTo>
                    <a:pt x="207" y="345"/>
                  </a:lnTo>
                  <a:lnTo>
                    <a:pt x="204" y="364"/>
                  </a:lnTo>
                  <a:lnTo>
                    <a:pt x="199" y="384"/>
                  </a:lnTo>
                  <a:lnTo>
                    <a:pt x="197" y="391"/>
                  </a:lnTo>
                  <a:lnTo>
                    <a:pt x="195" y="398"/>
                  </a:lnTo>
                  <a:lnTo>
                    <a:pt x="192" y="405"/>
                  </a:lnTo>
                  <a:lnTo>
                    <a:pt x="188" y="412"/>
                  </a:lnTo>
                  <a:lnTo>
                    <a:pt x="183" y="419"/>
                  </a:lnTo>
                  <a:lnTo>
                    <a:pt x="179" y="424"/>
                  </a:lnTo>
                  <a:lnTo>
                    <a:pt x="174" y="430"/>
                  </a:lnTo>
                  <a:lnTo>
                    <a:pt x="167" y="435"/>
                  </a:lnTo>
                  <a:lnTo>
                    <a:pt x="162" y="438"/>
                  </a:lnTo>
                  <a:lnTo>
                    <a:pt x="155" y="440"/>
                  </a:lnTo>
                  <a:lnTo>
                    <a:pt x="149" y="442"/>
                  </a:lnTo>
                  <a:lnTo>
                    <a:pt x="142" y="442"/>
                  </a:lnTo>
                  <a:lnTo>
                    <a:pt x="135" y="442"/>
                  </a:lnTo>
                  <a:lnTo>
                    <a:pt x="128" y="442"/>
                  </a:lnTo>
                  <a:lnTo>
                    <a:pt x="121" y="440"/>
                  </a:lnTo>
                  <a:lnTo>
                    <a:pt x="114" y="440"/>
                  </a:lnTo>
                  <a:lnTo>
                    <a:pt x="109" y="438"/>
                  </a:lnTo>
                  <a:lnTo>
                    <a:pt x="102" y="437"/>
                  </a:lnTo>
                  <a:lnTo>
                    <a:pt x="97" y="433"/>
                  </a:lnTo>
                  <a:lnTo>
                    <a:pt x="91" y="431"/>
                  </a:lnTo>
                  <a:lnTo>
                    <a:pt x="86" y="428"/>
                  </a:lnTo>
                  <a:lnTo>
                    <a:pt x="81" y="424"/>
                  </a:lnTo>
                  <a:lnTo>
                    <a:pt x="77" y="419"/>
                  </a:lnTo>
                  <a:lnTo>
                    <a:pt x="74" y="415"/>
                  </a:lnTo>
                  <a:lnTo>
                    <a:pt x="63" y="401"/>
                  </a:lnTo>
                  <a:lnTo>
                    <a:pt x="53" y="389"/>
                  </a:lnTo>
                  <a:lnTo>
                    <a:pt x="42" y="375"/>
                  </a:lnTo>
                  <a:lnTo>
                    <a:pt x="33" y="359"/>
                  </a:lnTo>
                  <a:lnTo>
                    <a:pt x="25" y="345"/>
                  </a:lnTo>
                  <a:lnTo>
                    <a:pt x="18" y="331"/>
                  </a:lnTo>
                  <a:lnTo>
                    <a:pt x="9" y="315"/>
                  </a:lnTo>
                  <a:lnTo>
                    <a:pt x="3" y="299"/>
                  </a:lnTo>
                  <a:lnTo>
                    <a:pt x="2" y="292"/>
                  </a:lnTo>
                  <a:lnTo>
                    <a:pt x="0" y="285"/>
                  </a:lnTo>
                  <a:lnTo>
                    <a:pt x="2" y="277"/>
                  </a:lnTo>
                  <a:lnTo>
                    <a:pt x="2" y="270"/>
                  </a:lnTo>
                  <a:lnTo>
                    <a:pt x="3" y="262"/>
                  </a:lnTo>
                  <a:lnTo>
                    <a:pt x="5" y="254"/>
                  </a:lnTo>
                  <a:lnTo>
                    <a:pt x="7" y="247"/>
                  </a:lnTo>
                  <a:lnTo>
                    <a:pt x="9" y="240"/>
                  </a:lnTo>
                  <a:close/>
                </a:path>
              </a:pathLst>
            </a:custGeom>
            <a:solidFill>
              <a:srgbClr val="F5D487"/>
            </a:solidFill>
            <a:ln w="9525">
              <a:noFill/>
              <a:round/>
              <a:headEnd/>
              <a:tailEnd/>
            </a:ln>
          </p:spPr>
          <p:txBody>
            <a:bodyPr/>
            <a:lstStyle/>
            <a:p>
              <a:endParaRPr lang="en-US"/>
            </a:p>
          </p:txBody>
        </p:sp>
        <p:sp>
          <p:nvSpPr>
            <p:cNvPr id="34022" name="Freeform 230"/>
            <p:cNvSpPr>
              <a:spLocks/>
            </p:cNvSpPr>
            <p:nvPr/>
          </p:nvSpPr>
          <p:spPr bwMode="auto">
            <a:xfrm>
              <a:off x="2510" y="2321"/>
              <a:ext cx="174" cy="355"/>
            </a:xfrm>
            <a:custGeom>
              <a:avLst/>
              <a:gdLst/>
              <a:ahLst/>
              <a:cxnLst>
                <a:cxn ang="0">
                  <a:pos x="7" y="179"/>
                </a:cxn>
                <a:cxn ang="0">
                  <a:pos x="9" y="153"/>
                </a:cxn>
                <a:cxn ang="0">
                  <a:pos x="13" y="127"/>
                </a:cxn>
                <a:cxn ang="0">
                  <a:pos x="18" y="100"/>
                </a:cxn>
                <a:cxn ang="0">
                  <a:pos x="25" y="81"/>
                </a:cxn>
                <a:cxn ang="0">
                  <a:pos x="34" y="65"/>
                </a:cxn>
                <a:cxn ang="0">
                  <a:pos x="44" y="49"/>
                </a:cxn>
                <a:cxn ang="0">
                  <a:pos x="57" y="37"/>
                </a:cxn>
                <a:cxn ang="0">
                  <a:pos x="69" y="25"/>
                </a:cxn>
                <a:cxn ang="0">
                  <a:pos x="83" y="14"/>
                </a:cxn>
                <a:cxn ang="0">
                  <a:pos x="95" y="4"/>
                </a:cxn>
                <a:cxn ang="0">
                  <a:pos x="109" y="0"/>
                </a:cxn>
                <a:cxn ang="0">
                  <a:pos x="125" y="4"/>
                </a:cxn>
                <a:cxn ang="0">
                  <a:pos x="137" y="16"/>
                </a:cxn>
                <a:cxn ang="0">
                  <a:pos x="148" y="30"/>
                </a:cxn>
                <a:cxn ang="0">
                  <a:pos x="155" y="47"/>
                </a:cxn>
                <a:cxn ang="0">
                  <a:pos x="162" y="70"/>
                </a:cxn>
                <a:cxn ang="0">
                  <a:pos x="169" y="102"/>
                </a:cxn>
                <a:cxn ang="0">
                  <a:pos x="173" y="135"/>
                </a:cxn>
                <a:cxn ang="0">
                  <a:pos x="174" y="167"/>
                </a:cxn>
                <a:cxn ang="0">
                  <a:pos x="174" y="201"/>
                </a:cxn>
                <a:cxn ang="0">
                  <a:pos x="173" y="230"/>
                </a:cxn>
                <a:cxn ang="0">
                  <a:pos x="169" y="262"/>
                </a:cxn>
                <a:cxn ang="0">
                  <a:pos x="164" y="294"/>
                </a:cxn>
                <a:cxn ang="0">
                  <a:pos x="159" y="315"/>
                </a:cxn>
                <a:cxn ang="0">
                  <a:pos x="153" y="325"/>
                </a:cxn>
                <a:cxn ang="0">
                  <a:pos x="146" y="338"/>
                </a:cxn>
                <a:cxn ang="0">
                  <a:pos x="139" y="346"/>
                </a:cxn>
                <a:cxn ang="0">
                  <a:pos x="129" y="352"/>
                </a:cxn>
                <a:cxn ang="0">
                  <a:pos x="120" y="355"/>
                </a:cxn>
                <a:cxn ang="0">
                  <a:pos x="108" y="355"/>
                </a:cxn>
                <a:cxn ang="0">
                  <a:pos x="97" y="355"/>
                </a:cxn>
                <a:cxn ang="0">
                  <a:pos x="86" y="352"/>
                </a:cxn>
                <a:cxn ang="0">
                  <a:pos x="78" y="348"/>
                </a:cxn>
                <a:cxn ang="0">
                  <a:pos x="69" y="345"/>
                </a:cxn>
                <a:cxn ang="0">
                  <a:pos x="62" y="338"/>
                </a:cxn>
                <a:cxn ang="0">
                  <a:pos x="50" y="324"/>
                </a:cxn>
                <a:cxn ang="0">
                  <a:pos x="34" y="301"/>
                </a:cxn>
                <a:cxn ang="0">
                  <a:pos x="20" y="278"/>
                </a:cxn>
                <a:cxn ang="0">
                  <a:pos x="7" y="253"/>
                </a:cxn>
                <a:cxn ang="0">
                  <a:pos x="0" y="234"/>
                </a:cxn>
                <a:cxn ang="0">
                  <a:pos x="0" y="223"/>
                </a:cxn>
                <a:cxn ang="0">
                  <a:pos x="2" y="211"/>
                </a:cxn>
                <a:cxn ang="0">
                  <a:pos x="4" y="199"/>
                </a:cxn>
              </a:cxnLst>
              <a:rect l="0" t="0" r="r" b="b"/>
              <a:pathLst>
                <a:path w="174" h="355">
                  <a:moveTo>
                    <a:pt x="6" y="192"/>
                  </a:moveTo>
                  <a:lnTo>
                    <a:pt x="7" y="179"/>
                  </a:lnTo>
                  <a:lnTo>
                    <a:pt x="9" y="165"/>
                  </a:lnTo>
                  <a:lnTo>
                    <a:pt x="9" y="153"/>
                  </a:lnTo>
                  <a:lnTo>
                    <a:pt x="11" y="139"/>
                  </a:lnTo>
                  <a:lnTo>
                    <a:pt x="13" y="127"/>
                  </a:lnTo>
                  <a:lnTo>
                    <a:pt x="14" y="114"/>
                  </a:lnTo>
                  <a:lnTo>
                    <a:pt x="18" y="100"/>
                  </a:lnTo>
                  <a:lnTo>
                    <a:pt x="21" y="88"/>
                  </a:lnTo>
                  <a:lnTo>
                    <a:pt x="25" y="81"/>
                  </a:lnTo>
                  <a:lnTo>
                    <a:pt x="28" y="72"/>
                  </a:lnTo>
                  <a:lnTo>
                    <a:pt x="34" y="65"/>
                  </a:lnTo>
                  <a:lnTo>
                    <a:pt x="39" y="56"/>
                  </a:lnTo>
                  <a:lnTo>
                    <a:pt x="44" y="49"/>
                  </a:lnTo>
                  <a:lnTo>
                    <a:pt x="51" y="42"/>
                  </a:lnTo>
                  <a:lnTo>
                    <a:pt x="57" y="37"/>
                  </a:lnTo>
                  <a:lnTo>
                    <a:pt x="64" y="30"/>
                  </a:lnTo>
                  <a:lnTo>
                    <a:pt x="69" y="25"/>
                  </a:lnTo>
                  <a:lnTo>
                    <a:pt x="76" y="19"/>
                  </a:lnTo>
                  <a:lnTo>
                    <a:pt x="83" y="14"/>
                  </a:lnTo>
                  <a:lnTo>
                    <a:pt x="88" y="9"/>
                  </a:lnTo>
                  <a:lnTo>
                    <a:pt x="95" y="4"/>
                  </a:lnTo>
                  <a:lnTo>
                    <a:pt x="102" y="2"/>
                  </a:lnTo>
                  <a:lnTo>
                    <a:pt x="109" y="0"/>
                  </a:lnTo>
                  <a:lnTo>
                    <a:pt x="116" y="2"/>
                  </a:lnTo>
                  <a:lnTo>
                    <a:pt x="125" y="4"/>
                  </a:lnTo>
                  <a:lnTo>
                    <a:pt x="130" y="9"/>
                  </a:lnTo>
                  <a:lnTo>
                    <a:pt x="137" y="16"/>
                  </a:lnTo>
                  <a:lnTo>
                    <a:pt x="143" y="23"/>
                  </a:lnTo>
                  <a:lnTo>
                    <a:pt x="148" y="30"/>
                  </a:lnTo>
                  <a:lnTo>
                    <a:pt x="152" y="39"/>
                  </a:lnTo>
                  <a:lnTo>
                    <a:pt x="155" y="47"/>
                  </a:lnTo>
                  <a:lnTo>
                    <a:pt x="157" y="56"/>
                  </a:lnTo>
                  <a:lnTo>
                    <a:pt x="162" y="70"/>
                  </a:lnTo>
                  <a:lnTo>
                    <a:pt x="166" y="86"/>
                  </a:lnTo>
                  <a:lnTo>
                    <a:pt x="169" y="102"/>
                  </a:lnTo>
                  <a:lnTo>
                    <a:pt x="171" y="120"/>
                  </a:lnTo>
                  <a:lnTo>
                    <a:pt x="173" y="135"/>
                  </a:lnTo>
                  <a:lnTo>
                    <a:pt x="174" y="151"/>
                  </a:lnTo>
                  <a:lnTo>
                    <a:pt x="174" y="167"/>
                  </a:lnTo>
                  <a:lnTo>
                    <a:pt x="174" y="185"/>
                  </a:lnTo>
                  <a:lnTo>
                    <a:pt x="174" y="201"/>
                  </a:lnTo>
                  <a:lnTo>
                    <a:pt x="174" y="216"/>
                  </a:lnTo>
                  <a:lnTo>
                    <a:pt x="173" y="230"/>
                  </a:lnTo>
                  <a:lnTo>
                    <a:pt x="171" y="246"/>
                  </a:lnTo>
                  <a:lnTo>
                    <a:pt x="169" y="262"/>
                  </a:lnTo>
                  <a:lnTo>
                    <a:pt x="166" y="278"/>
                  </a:lnTo>
                  <a:lnTo>
                    <a:pt x="164" y="294"/>
                  </a:lnTo>
                  <a:lnTo>
                    <a:pt x="160" y="310"/>
                  </a:lnTo>
                  <a:lnTo>
                    <a:pt x="159" y="315"/>
                  </a:lnTo>
                  <a:lnTo>
                    <a:pt x="155" y="320"/>
                  </a:lnTo>
                  <a:lnTo>
                    <a:pt x="153" y="325"/>
                  </a:lnTo>
                  <a:lnTo>
                    <a:pt x="150" y="332"/>
                  </a:lnTo>
                  <a:lnTo>
                    <a:pt x="146" y="338"/>
                  </a:lnTo>
                  <a:lnTo>
                    <a:pt x="143" y="341"/>
                  </a:lnTo>
                  <a:lnTo>
                    <a:pt x="139" y="346"/>
                  </a:lnTo>
                  <a:lnTo>
                    <a:pt x="134" y="350"/>
                  </a:lnTo>
                  <a:lnTo>
                    <a:pt x="129" y="352"/>
                  </a:lnTo>
                  <a:lnTo>
                    <a:pt x="125" y="354"/>
                  </a:lnTo>
                  <a:lnTo>
                    <a:pt x="120" y="355"/>
                  </a:lnTo>
                  <a:lnTo>
                    <a:pt x="113" y="355"/>
                  </a:lnTo>
                  <a:lnTo>
                    <a:pt x="108" y="355"/>
                  </a:lnTo>
                  <a:lnTo>
                    <a:pt x="102" y="355"/>
                  </a:lnTo>
                  <a:lnTo>
                    <a:pt x="97" y="355"/>
                  </a:lnTo>
                  <a:lnTo>
                    <a:pt x="92" y="354"/>
                  </a:lnTo>
                  <a:lnTo>
                    <a:pt x="86" y="352"/>
                  </a:lnTo>
                  <a:lnTo>
                    <a:pt x="81" y="350"/>
                  </a:lnTo>
                  <a:lnTo>
                    <a:pt x="78" y="348"/>
                  </a:lnTo>
                  <a:lnTo>
                    <a:pt x="72" y="346"/>
                  </a:lnTo>
                  <a:lnTo>
                    <a:pt x="69" y="345"/>
                  </a:lnTo>
                  <a:lnTo>
                    <a:pt x="65" y="341"/>
                  </a:lnTo>
                  <a:lnTo>
                    <a:pt x="62" y="338"/>
                  </a:lnTo>
                  <a:lnTo>
                    <a:pt x="58" y="334"/>
                  </a:lnTo>
                  <a:lnTo>
                    <a:pt x="50" y="324"/>
                  </a:lnTo>
                  <a:lnTo>
                    <a:pt x="41" y="311"/>
                  </a:lnTo>
                  <a:lnTo>
                    <a:pt x="34" y="301"/>
                  </a:lnTo>
                  <a:lnTo>
                    <a:pt x="27" y="290"/>
                  </a:lnTo>
                  <a:lnTo>
                    <a:pt x="20" y="278"/>
                  </a:lnTo>
                  <a:lnTo>
                    <a:pt x="13" y="266"/>
                  </a:lnTo>
                  <a:lnTo>
                    <a:pt x="7" y="253"/>
                  </a:lnTo>
                  <a:lnTo>
                    <a:pt x="2" y="241"/>
                  </a:lnTo>
                  <a:lnTo>
                    <a:pt x="0" y="234"/>
                  </a:lnTo>
                  <a:lnTo>
                    <a:pt x="0" y="229"/>
                  </a:lnTo>
                  <a:lnTo>
                    <a:pt x="0" y="223"/>
                  </a:lnTo>
                  <a:lnTo>
                    <a:pt x="0" y="216"/>
                  </a:lnTo>
                  <a:lnTo>
                    <a:pt x="2" y="211"/>
                  </a:lnTo>
                  <a:lnTo>
                    <a:pt x="4" y="204"/>
                  </a:lnTo>
                  <a:lnTo>
                    <a:pt x="4" y="199"/>
                  </a:lnTo>
                  <a:lnTo>
                    <a:pt x="6" y="192"/>
                  </a:lnTo>
                  <a:close/>
                </a:path>
              </a:pathLst>
            </a:custGeom>
            <a:solidFill>
              <a:srgbClr val="FAE3B0"/>
            </a:solidFill>
            <a:ln w="9525">
              <a:noFill/>
              <a:round/>
              <a:headEnd/>
              <a:tailEnd/>
            </a:ln>
          </p:spPr>
          <p:txBody>
            <a:bodyPr/>
            <a:lstStyle/>
            <a:p>
              <a:endParaRPr lang="en-US"/>
            </a:p>
          </p:txBody>
        </p:sp>
        <p:sp>
          <p:nvSpPr>
            <p:cNvPr id="34023" name="Freeform 231"/>
            <p:cNvSpPr>
              <a:spLocks/>
            </p:cNvSpPr>
            <p:nvPr/>
          </p:nvSpPr>
          <p:spPr bwMode="auto">
            <a:xfrm>
              <a:off x="2528" y="2339"/>
              <a:ext cx="134" cy="269"/>
            </a:xfrm>
            <a:custGeom>
              <a:avLst/>
              <a:gdLst/>
              <a:ahLst/>
              <a:cxnLst>
                <a:cxn ang="0">
                  <a:pos x="5" y="135"/>
                </a:cxn>
                <a:cxn ang="0">
                  <a:pos x="7" y="116"/>
                </a:cxn>
                <a:cxn ang="0">
                  <a:pos x="9" y="95"/>
                </a:cxn>
                <a:cxn ang="0">
                  <a:pos x="14" y="75"/>
                </a:cxn>
                <a:cxn ang="0">
                  <a:pos x="19" y="59"/>
                </a:cxn>
                <a:cxn ang="0">
                  <a:pos x="26" y="49"/>
                </a:cxn>
                <a:cxn ang="0">
                  <a:pos x="33" y="37"/>
                </a:cxn>
                <a:cxn ang="0">
                  <a:pos x="44" y="28"/>
                </a:cxn>
                <a:cxn ang="0">
                  <a:pos x="53" y="19"/>
                </a:cxn>
                <a:cxn ang="0">
                  <a:pos x="61" y="10"/>
                </a:cxn>
                <a:cxn ang="0">
                  <a:pos x="72" y="3"/>
                </a:cxn>
                <a:cxn ang="0">
                  <a:pos x="83" y="0"/>
                </a:cxn>
                <a:cxn ang="0">
                  <a:pos x="95" y="3"/>
                </a:cxn>
                <a:cxn ang="0">
                  <a:pos x="104" y="10"/>
                </a:cxn>
                <a:cxn ang="0">
                  <a:pos x="112" y="22"/>
                </a:cxn>
                <a:cxn ang="0">
                  <a:pos x="118" y="35"/>
                </a:cxn>
                <a:cxn ang="0">
                  <a:pos x="123" y="52"/>
                </a:cxn>
                <a:cxn ang="0">
                  <a:pos x="128" y="77"/>
                </a:cxn>
                <a:cxn ang="0">
                  <a:pos x="132" y="102"/>
                </a:cxn>
                <a:cxn ang="0">
                  <a:pos x="132" y="126"/>
                </a:cxn>
                <a:cxn ang="0">
                  <a:pos x="134" y="151"/>
                </a:cxn>
                <a:cxn ang="0">
                  <a:pos x="132" y="175"/>
                </a:cxn>
                <a:cxn ang="0">
                  <a:pos x="128" y="198"/>
                </a:cxn>
                <a:cxn ang="0">
                  <a:pos x="123" y="221"/>
                </a:cxn>
                <a:cxn ang="0">
                  <a:pos x="119" y="237"/>
                </a:cxn>
                <a:cxn ang="0">
                  <a:pos x="116" y="246"/>
                </a:cxn>
                <a:cxn ang="0">
                  <a:pos x="111" y="255"/>
                </a:cxn>
                <a:cxn ang="0">
                  <a:pos x="105" y="262"/>
                </a:cxn>
                <a:cxn ang="0">
                  <a:pos x="98" y="267"/>
                </a:cxn>
                <a:cxn ang="0">
                  <a:pos x="90" y="269"/>
                </a:cxn>
                <a:cxn ang="0">
                  <a:pos x="83" y="269"/>
                </a:cxn>
                <a:cxn ang="0">
                  <a:pos x="74" y="269"/>
                </a:cxn>
                <a:cxn ang="0">
                  <a:pos x="65" y="267"/>
                </a:cxn>
                <a:cxn ang="0">
                  <a:pos x="58" y="263"/>
                </a:cxn>
                <a:cxn ang="0">
                  <a:pos x="53" y="260"/>
                </a:cxn>
                <a:cxn ang="0">
                  <a:pos x="47" y="255"/>
                </a:cxn>
                <a:cxn ang="0">
                  <a:pos x="39" y="244"/>
                </a:cxn>
                <a:cxn ang="0">
                  <a:pos x="26" y="228"/>
                </a:cxn>
                <a:cxn ang="0">
                  <a:pos x="14" y="211"/>
                </a:cxn>
                <a:cxn ang="0">
                  <a:pos x="5" y="191"/>
                </a:cxn>
                <a:cxn ang="0">
                  <a:pos x="0" y="177"/>
                </a:cxn>
                <a:cxn ang="0">
                  <a:pos x="0" y="168"/>
                </a:cxn>
                <a:cxn ang="0">
                  <a:pos x="2" y="160"/>
                </a:cxn>
                <a:cxn ang="0">
                  <a:pos x="3" y="149"/>
                </a:cxn>
              </a:cxnLst>
              <a:rect l="0" t="0" r="r" b="b"/>
              <a:pathLst>
                <a:path w="134" h="269">
                  <a:moveTo>
                    <a:pt x="3" y="146"/>
                  </a:moveTo>
                  <a:lnTo>
                    <a:pt x="5" y="135"/>
                  </a:lnTo>
                  <a:lnTo>
                    <a:pt x="7" y="124"/>
                  </a:lnTo>
                  <a:lnTo>
                    <a:pt x="7" y="116"/>
                  </a:lnTo>
                  <a:lnTo>
                    <a:pt x="9" y="105"/>
                  </a:lnTo>
                  <a:lnTo>
                    <a:pt x="9" y="95"/>
                  </a:lnTo>
                  <a:lnTo>
                    <a:pt x="10" y="86"/>
                  </a:lnTo>
                  <a:lnTo>
                    <a:pt x="14" y="75"/>
                  </a:lnTo>
                  <a:lnTo>
                    <a:pt x="16" y="66"/>
                  </a:lnTo>
                  <a:lnTo>
                    <a:pt x="19" y="59"/>
                  </a:lnTo>
                  <a:lnTo>
                    <a:pt x="23" y="54"/>
                  </a:lnTo>
                  <a:lnTo>
                    <a:pt x="26" y="49"/>
                  </a:lnTo>
                  <a:lnTo>
                    <a:pt x="30" y="42"/>
                  </a:lnTo>
                  <a:lnTo>
                    <a:pt x="33" y="37"/>
                  </a:lnTo>
                  <a:lnTo>
                    <a:pt x="39" y="31"/>
                  </a:lnTo>
                  <a:lnTo>
                    <a:pt x="44" y="28"/>
                  </a:lnTo>
                  <a:lnTo>
                    <a:pt x="49" y="22"/>
                  </a:lnTo>
                  <a:lnTo>
                    <a:pt x="53" y="19"/>
                  </a:lnTo>
                  <a:lnTo>
                    <a:pt x="58" y="14"/>
                  </a:lnTo>
                  <a:lnTo>
                    <a:pt x="61" y="10"/>
                  </a:lnTo>
                  <a:lnTo>
                    <a:pt x="67" y="5"/>
                  </a:lnTo>
                  <a:lnTo>
                    <a:pt x="72" y="3"/>
                  </a:lnTo>
                  <a:lnTo>
                    <a:pt x="77" y="0"/>
                  </a:lnTo>
                  <a:lnTo>
                    <a:pt x="83" y="0"/>
                  </a:lnTo>
                  <a:lnTo>
                    <a:pt x="88" y="0"/>
                  </a:lnTo>
                  <a:lnTo>
                    <a:pt x="95" y="3"/>
                  </a:lnTo>
                  <a:lnTo>
                    <a:pt x="100" y="7"/>
                  </a:lnTo>
                  <a:lnTo>
                    <a:pt x="104" y="10"/>
                  </a:lnTo>
                  <a:lnTo>
                    <a:pt x="109" y="15"/>
                  </a:lnTo>
                  <a:lnTo>
                    <a:pt x="112" y="22"/>
                  </a:lnTo>
                  <a:lnTo>
                    <a:pt x="114" y="28"/>
                  </a:lnTo>
                  <a:lnTo>
                    <a:pt x="118" y="35"/>
                  </a:lnTo>
                  <a:lnTo>
                    <a:pt x="119" y="42"/>
                  </a:lnTo>
                  <a:lnTo>
                    <a:pt x="123" y="52"/>
                  </a:lnTo>
                  <a:lnTo>
                    <a:pt x="127" y="65"/>
                  </a:lnTo>
                  <a:lnTo>
                    <a:pt x="128" y="77"/>
                  </a:lnTo>
                  <a:lnTo>
                    <a:pt x="130" y="89"/>
                  </a:lnTo>
                  <a:lnTo>
                    <a:pt x="132" y="102"/>
                  </a:lnTo>
                  <a:lnTo>
                    <a:pt x="132" y="114"/>
                  </a:lnTo>
                  <a:lnTo>
                    <a:pt x="132" y="126"/>
                  </a:lnTo>
                  <a:lnTo>
                    <a:pt x="134" y="139"/>
                  </a:lnTo>
                  <a:lnTo>
                    <a:pt x="134" y="151"/>
                  </a:lnTo>
                  <a:lnTo>
                    <a:pt x="132" y="163"/>
                  </a:lnTo>
                  <a:lnTo>
                    <a:pt x="132" y="175"/>
                  </a:lnTo>
                  <a:lnTo>
                    <a:pt x="130" y="186"/>
                  </a:lnTo>
                  <a:lnTo>
                    <a:pt x="128" y="198"/>
                  </a:lnTo>
                  <a:lnTo>
                    <a:pt x="127" y="211"/>
                  </a:lnTo>
                  <a:lnTo>
                    <a:pt x="123" y="221"/>
                  </a:lnTo>
                  <a:lnTo>
                    <a:pt x="121" y="234"/>
                  </a:lnTo>
                  <a:lnTo>
                    <a:pt x="119" y="237"/>
                  </a:lnTo>
                  <a:lnTo>
                    <a:pt x="118" y="242"/>
                  </a:lnTo>
                  <a:lnTo>
                    <a:pt x="116" y="246"/>
                  </a:lnTo>
                  <a:lnTo>
                    <a:pt x="114" y="251"/>
                  </a:lnTo>
                  <a:lnTo>
                    <a:pt x="111" y="255"/>
                  </a:lnTo>
                  <a:lnTo>
                    <a:pt x="109" y="258"/>
                  </a:lnTo>
                  <a:lnTo>
                    <a:pt x="105" y="262"/>
                  </a:lnTo>
                  <a:lnTo>
                    <a:pt x="102" y="265"/>
                  </a:lnTo>
                  <a:lnTo>
                    <a:pt x="98" y="267"/>
                  </a:lnTo>
                  <a:lnTo>
                    <a:pt x="95" y="267"/>
                  </a:lnTo>
                  <a:lnTo>
                    <a:pt x="90" y="269"/>
                  </a:lnTo>
                  <a:lnTo>
                    <a:pt x="86" y="269"/>
                  </a:lnTo>
                  <a:lnTo>
                    <a:pt x="83" y="269"/>
                  </a:lnTo>
                  <a:lnTo>
                    <a:pt x="77" y="269"/>
                  </a:lnTo>
                  <a:lnTo>
                    <a:pt x="74" y="269"/>
                  </a:lnTo>
                  <a:lnTo>
                    <a:pt x="68" y="267"/>
                  </a:lnTo>
                  <a:lnTo>
                    <a:pt x="65" y="267"/>
                  </a:lnTo>
                  <a:lnTo>
                    <a:pt x="61" y="265"/>
                  </a:lnTo>
                  <a:lnTo>
                    <a:pt x="58" y="263"/>
                  </a:lnTo>
                  <a:lnTo>
                    <a:pt x="56" y="262"/>
                  </a:lnTo>
                  <a:lnTo>
                    <a:pt x="53" y="260"/>
                  </a:lnTo>
                  <a:lnTo>
                    <a:pt x="49" y="258"/>
                  </a:lnTo>
                  <a:lnTo>
                    <a:pt x="47" y="255"/>
                  </a:lnTo>
                  <a:lnTo>
                    <a:pt x="44" y="253"/>
                  </a:lnTo>
                  <a:lnTo>
                    <a:pt x="39" y="244"/>
                  </a:lnTo>
                  <a:lnTo>
                    <a:pt x="32" y="235"/>
                  </a:lnTo>
                  <a:lnTo>
                    <a:pt x="26" y="228"/>
                  </a:lnTo>
                  <a:lnTo>
                    <a:pt x="19" y="219"/>
                  </a:lnTo>
                  <a:lnTo>
                    <a:pt x="14" y="211"/>
                  </a:lnTo>
                  <a:lnTo>
                    <a:pt x="10" y="200"/>
                  </a:lnTo>
                  <a:lnTo>
                    <a:pt x="5" y="191"/>
                  </a:lnTo>
                  <a:lnTo>
                    <a:pt x="2" y="183"/>
                  </a:lnTo>
                  <a:lnTo>
                    <a:pt x="0" y="177"/>
                  </a:lnTo>
                  <a:lnTo>
                    <a:pt x="0" y="172"/>
                  </a:lnTo>
                  <a:lnTo>
                    <a:pt x="0" y="168"/>
                  </a:lnTo>
                  <a:lnTo>
                    <a:pt x="0" y="163"/>
                  </a:lnTo>
                  <a:lnTo>
                    <a:pt x="2" y="160"/>
                  </a:lnTo>
                  <a:lnTo>
                    <a:pt x="2" y="154"/>
                  </a:lnTo>
                  <a:lnTo>
                    <a:pt x="3" y="149"/>
                  </a:lnTo>
                  <a:lnTo>
                    <a:pt x="3" y="146"/>
                  </a:lnTo>
                  <a:close/>
                </a:path>
              </a:pathLst>
            </a:custGeom>
            <a:solidFill>
              <a:srgbClr val="FCF2D8"/>
            </a:solidFill>
            <a:ln w="9525">
              <a:noFill/>
              <a:round/>
              <a:headEnd/>
              <a:tailEnd/>
            </a:ln>
          </p:spPr>
          <p:txBody>
            <a:bodyPr/>
            <a:lstStyle/>
            <a:p>
              <a:endParaRPr lang="en-US"/>
            </a:p>
          </p:txBody>
        </p:sp>
        <p:sp>
          <p:nvSpPr>
            <p:cNvPr id="34024" name="Freeform 232"/>
            <p:cNvSpPr>
              <a:spLocks/>
            </p:cNvSpPr>
            <p:nvPr/>
          </p:nvSpPr>
          <p:spPr bwMode="auto">
            <a:xfrm>
              <a:off x="2545" y="2356"/>
              <a:ext cx="92" cy="183"/>
            </a:xfrm>
            <a:custGeom>
              <a:avLst/>
              <a:gdLst/>
              <a:ahLst/>
              <a:cxnLst>
                <a:cxn ang="0">
                  <a:pos x="4" y="92"/>
                </a:cxn>
                <a:cxn ang="0">
                  <a:pos x="6" y="79"/>
                </a:cxn>
                <a:cxn ang="0">
                  <a:pos x="7" y="65"/>
                </a:cxn>
                <a:cxn ang="0">
                  <a:pos x="9" y="51"/>
                </a:cxn>
                <a:cxn ang="0">
                  <a:pos x="15" y="41"/>
                </a:cxn>
                <a:cxn ang="0">
                  <a:pos x="18" y="34"/>
                </a:cxn>
                <a:cxn ang="0">
                  <a:pos x="23" y="25"/>
                </a:cxn>
                <a:cxn ang="0">
                  <a:pos x="30" y="18"/>
                </a:cxn>
                <a:cxn ang="0">
                  <a:pos x="37" y="12"/>
                </a:cxn>
                <a:cxn ang="0">
                  <a:pos x="43" y="7"/>
                </a:cxn>
                <a:cxn ang="0">
                  <a:pos x="50" y="2"/>
                </a:cxn>
                <a:cxn ang="0">
                  <a:pos x="57" y="0"/>
                </a:cxn>
                <a:cxn ang="0">
                  <a:pos x="66" y="2"/>
                </a:cxn>
                <a:cxn ang="0">
                  <a:pos x="73" y="7"/>
                </a:cxn>
                <a:cxn ang="0">
                  <a:pos x="78" y="16"/>
                </a:cxn>
                <a:cxn ang="0">
                  <a:pos x="81" y="23"/>
                </a:cxn>
                <a:cxn ang="0">
                  <a:pos x="85" y="37"/>
                </a:cxn>
                <a:cxn ang="0">
                  <a:pos x="88" y="53"/>
                </a:cxn>
                <a:cxn ang="0">
                  <a:pos x="90" y="69"/>
                </a:cxn>
                <a:cxn ang="0">
                  <a:pos x="92" y="86"/>
                </a:cxn>
                <a:cxn ang="0">
                  <a:pos x="92" y="102"/>
                </a:cxn>
                <a:cxn ang="0">
                  <a:pos x="90" y="120"/>
                </a:cxn>
                <a:cxn ang="0">
                  <a:pos x="88" y="136"/>
                </a:cxn>
                <a:cxn ang="0">
                  <a:pos x="85" y="151"/>
                </a:cxn>
                <a:cxn ang="0">
                  <a:pos x="83" y="162"/>
                </a:cxn>
                <a:cxn ang="0">
                  <a:pos x="80" y="169"/>
                </a:cxn>
                <a:cxn ang="0">
                  <a:pos x="78" y="174"/>
                </a:cxn>
                <a:cxn ang="0">
                  <a:pos x="73" y="178"/>
                </a:cxn>
                <a:cxn ang="0">
                  <a:pos x="67" y="181"/>
                </a:cxn>
                <a:cxn ang="0">
                  <a:pos x="62" y="183"/>
                </a:cxn>
                <a:cxn ang="0">
                  <a:pos x="57" y="183"/>
                </a:cxn>
                <a:cxn ang="0">
                  <a:pos x="51" y="183"/>
                </a:cxn>
                <a:cxn ang="0">
                  <a:pos x="46" y="181"/>
                </a:cxn>
                <a:cxn ang="0">
                  <a:pos x="41" y="180"/>
                </a:cxn>
                <a:cxn ang="0">
                  <a:pos x="37" y="178"/>
                </a:cxn>
                <a:cxn ang="0">
                  <a:pos x="32" y="174"/>
                </a:cxn>
                <a:cxn ang="0">
                  <a:pos x="27" y="167"/>
                </a:cxn>
                <a:cxn ang="0">
                  <a:pos x="18" y="155"/>
                </a:cxn>
                <a:cxn ang="0">
                  <a:pos x="11" y="143"/>
                </a:cxn>
                <a:cxn ang="0">
                  <a:pos x="4" y="130"/>
                </a:cxn>
                <a:cxn ang="0">
                  <a:pos x="0" y="122"/>
                </a:cxn>
                <a:cxn ang="0">
                  <a:pos x="0" y="114"/>
                </a:cxn>
                <a:cxn ang="0">
                  <a:pos x="2" y="107"/>
                </a:cxn>
                <a:cxn ang="0">
                  <a:pos x="4" y="102"/>
                </a:cxn>
              </a:cxnLst>
              <a:rect l="0" t="0" r="r" b="b"/>
              <a:pathLst>
                <a:path w="92" h="183">
                  <a:moveTo>
                    <a:pt x="4" y="99"/>
                  </a:moveTo>
                  <a:lnTo>
                    <a:pt x="4" y="92"/>
                  </a:lnTo>
                  <a:lnTo>
                    <a:pt x="6" y="85"/>
                  </a:lnTo>
                  <a:lnTo>
                    <a:pt x="6" y="79"/>
                  </a:lnTo>
                  <a:lnTo>
                    <a:pt x="6" y="72"/>
                  </a:lnTo>
                  <a:lnTo>
                    <a:pt x="7" y="65"/>
                  </a:lnTo>
                  <a:lnTo>
                    <a:pt x="9" y="58"/>
                  </a:lnTo>
                  <a:lnTo>
                    <a:pt x="9" y="51"/>
                  </a:lnTo>
                  <a:lnTo>
                    <a:pt x="13" y="46"/>
                  </a:lnTo>
                  <a:lnTo>
                    <a:pt x="15" y="41"/>
                  </a:lnTo>
                  <a:lnTo>
                    <a:pt x="16" y="37"/>
                  </a:lnTo>
                  <a:lnTo>
                    <a:pt x="18" y="34"/>
                  </a:lnTo>
                  <a:lnTo>
                    <a:pt x="22" y="28"/>
                  </a:lnTo>
                  <a:lnTo>
                    <a:pt x="23" y="25"/>
                  </a:lnTo>
                  <a:lnTo>
                    <a:pt x="27" y="21"/>
                  </a:lnTo>
                  <a:lnTo>
                    <a:pt x="30" y="18"/>
                  </a:lnTo>
                  <a:lnTo>
                    <a:pt x="34" y="14"/>
                  </a:lnTo>
                  <a:lnTo>
                    <a:pt x="37" y="12"/>
                  </a:lnTo>
                  <a:lnTo>
                    <a:pt x="41" y="9"/>
                  </a:lnTo>
                  <a:lnTo>
                    <a:pt x="43" y="7"/>
                  </a:lnTo>
                  <a:lnTo>
                    <a:pt x="46" y="4"/>
                  </a:lnTo>
                  <a:lnTo>
                    <a:pt x="50" y="2"/>
                  </a:lnTo>
                  <a:lnTo>
                    <a:pt x="53" y="0"/>
                  </a:lnTo>
                  <a:lnTo>
                    <a:pt x="57" y="0"/>
                  </a:lnTo>
                  <a:lnTo>
                    <a:pt x="62" y="0"/>
                  </a:lnTo>
                  <a:lnTo>
                    <a:pt x="66" y="2"/>
                  </a:lnTo>
                  <a:lnTo>
                    <a:pt x="69" y="4"/>
                  </a:lnTo>
                  <a:lnTo>
                    <a:pt x="73" y="7"/>
                  </a:lnTo>
                  <a:lnTo>
                    <a:pt x="74" y="11"/>
                  </a:lnTo>
                  <a:lnTo>
                    <a:pt x="78" y="16"/>
                  </a:lnTo>
                  <a:lnTo>
                    <a:pt x="80" y="20"/>
                  </a:lnTo>
                  <a:lnTo>
                    <a:pt x="81" y="23"/>
                  </a:lnTo>
                  <a:lnTo>
                    <a:pt x="83" y="28"/>
                  </a:lnTo>
                  <a:lnTo>
                    <a:pt x="85" y="37"/>
                  </a:lnTo>
                  <a:lnTo>
                    <a:pt x="87" y="44"/>
                  </a:lnTo>
                  <a:lnTo>
                    <a:pt x="88" y="53"/>
                  </a:lnTo>
                  <a:lnTo>
                    <a:pt x="90" y="62"/>
                  </a:lnTo>
                  <a:lnTo>
                    <a:pt x="90" y="69"/>
                  </a:lnTo>
                  <a:lnTo>
                    <a:pt x="90" y="78"/>
                  </a:lnTo>
                  <a:lnTo>
                    <a:pt x="92" y="86"/>
                  </a:lnTo>
                  <a:lnTo>
                    <a:pt x="92" y="95"/>
                  </a:lnTo>
                  <a:lnTo>
                    <a:pt x="92" y="102"/>
                  </a:lnTo>
                  <a:lnTo>
                    <a:pt x="92" y="111"/>
                  </a:lnTo>
                  <a:lnTo>
                    <a:pt x="90" y="120"/>
                  </a:lnTo>
                  <a:lnTo>
                    <a:pt x="90" y="127"/>
                  </a:lnTo>
                  <a:lnTo>
                    <a:pt x="88" y="136"/>
                  </a:lnTo>
                  <a:lnTo>
                    <a:pt x="87" y="143"/>
                  </a:lnTo>
                  <a:lnTo>
                    <a:pt x="85" y="151"/>
                  </a:lnTo>
                  <a:lnTo>
                    <a:pt x="83" y="158"/>
                  </a:lnTo>
                  <a:lnTo>
                    <a:pt x="83" y="162"/>
                  </a:lnTo>
                  <a:lnTo>
                    <a:pt x="81" y="166"/>
                  </a:lnTo>
                  <a:lnTo>
                    <a:pt x="80" y="169"/>
                  </a:lnTo>
                  <a:lnTo>
                    <a:pt x="80" y="171"/>
                  </a:lnTo>
                  <a:lnTo>
                    <a:pt x="78" y="174"/>
                  </a:lnTo>
                  <a:lnTo>
                    <a:pt x="74" y="176"/>
                  </a:lnTo>
                  <a:lnTo>
                    <a:pt x="73" y="178"/>
                  </a:lnTo>
                  <a:lnTo>
                    <a:pt x="71" y="180"/>
                  </a:lnTo>
                  <a:lnTo>
                    <a:pt x="67" y="181"/>
                  </a:lnTo>
                  <a:lnTo>
                    <a:pt x="66" y="183"/>
                  </a:lnTo>
                  <a:lnTo>
                    <a:pt x="62" y="183"/>
                  </a:lnTo>
                  <a:lnTo>
                    <a:pt x="60" y="183"/>
                  </a:lnTo>
                  <a:lnTo>
                    <a:pt x="57" y="183"/>
                  </a:lnTo>
                  <a:lnTo>
                    <a:pt x="53" y="183"/>
                  </a:lnTo>
                  <a:lnTo>
                    <a:pt x="51" y="183"/>
                  </a:lnTo>
                  <a:lnTo>
                    <a:pt x="48" y="183"/>
                  </a:lnTo>
                  <a:lnTo>
                    <a:pt x="46" y="181"/>
                  </a:lnTo>
                  <a:lnTo>
                    <a:pt x="43" y="181"/>
                  </a:lnTo>
                  <a:lnTo>
                    <a:pt x="41" y="180"/>
                  </a:lnTo>
                  <a:lnTo>
                    <a:pt x="39" y="180"/>
                  </a:lnTo>
                  <a:lnTo>
                    <a:pt x="37" y="178"/>
                  </a:lnTo>
                  <a:lnTo>
                    <a:pt x="34" y="176"/>
                  </a:lnTo>
                  <a:lnTo>
                    <a:pt x="32" y="174"/>
                  </a:lnTo>
                  <a:lnTo>
                    <a:pt x="30" y="173"/>
                  </a:lnTo>
                  <a:lnTo>
                    <a:pt x="27" y="167"/>
                  </a:lnTo>
                  <a:lnTo>
                    <a:pt x="23" y="160"/>
                  </a:lnTo>
                  <a:lnTo>
                    <a:pt x="18" y="155"/>
                  </a:lnTo>
                  <a:lnTo>
                    <a:pt x="15" y="150"/>
                  </a:lnTo>
                  <a:lnTo>
                    <a:pt x="11" y="143"/>
                  </a:lnTo>
                  <a:lnTo>
                    <a:pt x="7" y="137"/>
                  </a:lnTo>
                  <a:lnTo>
                    <a:pt x="4" y="130"/>
                  </a:lnTo>
                  <a:lnTo>
                    <a:pt x="2" y="123"/>
                  </a:lnTo>
                  <a:lnTo>
                    <a:pt x="0" y="122"/>
                  </a:lnTo>
                  <a:lnTo>
                    <a:pt x="0" y="118"/>
                  </a:lnTo>
                  <a:lnTo>
                    <a:pt x="0" y="114"/>
                  </a:lnTo>
                  <a:lnTo>
                    <a:pt x="2" y="111"/>
                  </a:lnTo>
                  <a:lnTo>
                    <a:pt x="2" y="107"/>
                  </a:lnTo>
                  <a:lnTo>
                    <a:pt x="2" y="106"/>
                  </a:lnTo>
                  <a:lnTo>
                    <a:pt x="4" y="102"/>
                  </a:lnTo>
                  <a:lnTo>
                    <a:pt x="4" y="99"/>
                  </a:lnTo>
                  <a:close/>
                </a:path>
              </a:pathLst>
            </a:custGeom>
            <a:solidFill>
              <a:srgbClr val="FFFFFF"/>
            </a:solidFill>
            <a:ln w="9525">
              <a:noFill/>
              <a:round/>
              <a:headEnd/>
              <a:tailEnd/>
            </a:ln>
          </p:spPr>
          <p:txBody>
            <a:bodyPr/>
            <a:lstStyle/>
            <a:p>
              <a:endParaRPr lang="en-US"/>
            </a:p>
          </p:txBody>
        </p:sp>
        <p:sp>
          <p:nvSpPr>
            <p:cNvPr id="34025" name="Freeform 233"/>
            <p:cNvSpPr>
              <a:spLocks/>
            </p:cNvSpPr>
            <p:nvPr/>
          </p:nvSpPr>
          <p:spPr bwMode="auto">
            <a:xfrm>
              <a:off x="4102" y="2263"/>
              <a:ext cx="269" cy="181"/>
            </a:xfrm>
            <a:custGeom>
              <a:avLst/>
              <a:gdLst/>
              <a:ahLst/>
              <a:cxnLst>
                <a:cxn ang="0">
                  <a:pos x="264" y="51"/>
                </a:cxn>
                <a:cxn ang="0">
                  <a:pos x="269" y="111"/>
                </a:cxn>
                <a:cxn ang="0">
                  <a:pos x="199" y="153"/>
                </a:cxn>
                <a:cxn ang="0">
                  <a:pos x="132" y="167"/>
                </a:cxn>
                <a:cxn ang="0">
                  <a:pos x="111" y="181"/>
                </a:cxn>
                <a:cxn ang="0">
                  <a:pos x="37" y="181"/>
                </a:cxn>
                <a:cxn ang="0">
                  <a:pos x="0" y="139"/>
                </a:cxn>
                <a:cxn ang="0">
                  <a:pos x="37" y="42"/>
                </a:cxn>
                <a:cxn ang="0">
                  <a:pos x="95" y="14"/>
                </a:cxn>
                <a:cxn ang="0">
                  <a:pos x="148" y="0"/>
                </a:cxn>
                <a:cxn ang="0">
                  <a:pos x="227" y="7"/>
                </a:cxn>
                <a:cxn ang="0">
                  <a:pos x="264" y="51"/>
                </a:cxn>
              </a:cxnLst>
              <a:rect l="0" t="0" r="r" b="b"/>
              <a:pathLst>
                <a:path w="269" h="181">
                  <a:moveTo>
                    <a:pt x="264" y="51"/>
                  </a:moveTo>
                  <a:lnTo>
                    <a:pt x="269" y="111"/>
                  </a:lnTo>
                  <a:lnTo>
                    <a:pt x="199" y="153"/>
                  </a:lnTo>
                  <a:lnTo>
                    <a:pt x="132" y="167"/>
                  </a:lnTo>
                  <a:lnTo>
                    <a:pt x="111" y="181"/>
                  </a:lnTo>
                  <a:lnTo>
                    <a:pt x="37" y="181"/>
                  </a:lnTo>
                  <a:lnTo>
                    <a:pt x="0" y="139"/>
                  </a:lnTo>
                  <a:lnTo>
                    <a:pt x="37" y="42"/>
                  </a:lnTo>
                  <a:lnTo>
                    <a:pt x="95" y="14"/>
                  </a:lnTo>
                  <a:lnTo>
                    <a:pt x="148" y="0"/>
                  </a:lnTo>
                  <a:lnTo>
                    <a:pt x="227" y="7"/>
                  </a:lnTo>
                  <a:lnTo>
                    <a:pt x="264" y="51"/>
                  </a:lnTo>
                  <a:close/>
                </a:path>
              </a:pathLst>
            </a:custGeom>
            <a:solidFill>
              <a:schemeClr val="folHlink"/>
            </a:solidFill>
            <a:ln w="9525">
              <a:noFill/>
              <a:round/>
              <a:headEnd/>
              <a:tailEnd/>
            </a:ln>
          </p:spPr>
          <p:txBody>
            <a:bodyPr/>
            <a:lstStyle/>
            <a:p>
              <a:endParaRPr lang="en-US"/>
            </a:p>
          </p:txBody>
        </p:sp>
        <p:sp>
          <p:nvSpPr>
            <p:cNvPr id="34026" name="Freeform 234"/>
            <p:cNvSpPr>
              <a:spLocks/>
            </p:cNvSpPr>
            <p:nvPr/>
          </p:nvSpPr>
          <p:spPr bwMode="auto">
            <a:xfrm>
              <a:off x="4127" y="2284"/>
              <a:ext cx="223" cy="139"/>
            </a:xfrm>
            <a:custGeom>
              <a:avLst/>
              <a:gdLst/>
              <a:ahLst/>
              <a:cxnLst>
                <a:cxn ang="0">
                  <a:pos x="165" y="113"/>
                </a:cxn>
                <a:cxn ang="0">
                  <a:pos x="100" y="127"/>
                </a:cxn>
                <a:cxn ang="0">
                  <a:pos x="79" y="139"/>
                </a:cxn>
                <a:cxn ang="0">
                  <a:pos x="21" y="139"/>
                </a:cxn>
                <a:cxn ang="0">
                  <a:pos x="0" y="114"/>
                </a:cxn>
                <a:cxn ang="0">
                  <a:pos x="28" y="37"/>
                </a:cxn>
                <a:cxn ang="0">
                  <a:pos x="79" y="12"/>
                </a:cxn>
                <a:cxn ang="0">
                  <a:pos x="125" y="0"/>
                </a:cxn>
                <a:cxn ang="0">
                  <a:pos x="191" y="7"/>
                </a:cxn>
                <a:cxn ang="0">
                  <a:pos x="218" y="39"/>
                </a:cxn>
                <a:cxn ang="0">
                  <a:pos x="223" y="77"/>
                </a:cxn>
                <a:cxn ang="0">
                  <a:pos x="165" y="113"/>
                </a:cxn>
              </a:cxnLst>
              <a:rect l="0" t="0" r="r" b="b"/>
              <a:pathLst>
                <a:path w="223" h="139">
                  <a:moveTo>
                    <a:pt x="165" y="113"/>
                  </a:moveTo>
                  <a:lnTo>
                    <a:pt x="100" y="127"/>
                  </a:lnTo>
                  <a:lnTo>
                    <a:pt x="79" y="139"/>
                  </a:lnTo>
                  <a:lnTo>
                    <a:pt x="21" y="139"/>
                  </a:lnTo>
                  <a:lnTo>
                    <a:pt x="0" y="114"/>
                  </a:lnTo>
                  <a:lnTo>
                    <a:pt x="28" y="37"/>
                  </a:lnTo>
                  <a:lnTo>
                    <a:pt x="79" y="12"/>
                  </a:lnTo>
                  <a:lnTo>
                    <a:pt x="125" y="0"/>
                  </a:lnTo>
                  <a:lnTo>
                    <a:pt x="191" y="7"/>
                  </a:lnTo>
                  <a:lnTo>
                    <a:pt x="218" y="39"/>
                  </a:lnTo>
                  <a:lnTo>
                    <a:pt x="223" y="77"/>
                  </a:lnTo>
                  <a:lnTo>
                    <a:pt x="165" y="113"/>
                  </a:lnTo>
                  <a:close/>
                </a:path>
              </a:pathLst>
            </a:custGeom>
            <a:solidFill>
              <a:schemeClr val="folHlink"/>
            </a:solidFill>
            <a:ln w="9525">
              <a:noFill/>
              <a:round/>
              <a:headEnd/>
              <a:tailEnd/>
            </a:ln>
          </p:spPr>
          <p:txBody>
            <a:bodyPr/>
            <a:lstStyle/>
            <a:p>
              <a:endParaRPr lang="en-US"/>
            </a:p>
          </p:txBody>
        </p:sp>
        <p:sp>
          <p:nvSpPr>
            <p:cNvPr id="34027" name="Freeform 235"/>
            <p:cNvSpPr>
              <a:spLocks/>
            </p:cNvSpPr>
            <p:nvPr/>
          </p:nvSpPr>
          <p:spPr bwMode="auto">
            <a:xfrm>
              <a:off x="4151" y="2305"/>
              <a:ext cx="176" cy="97"/>
            </a:xfrm>
            <a:custGeom>
              <a:avLst/>
              <a:gdLst/>
              <a:ahLst/>
              <a:cxnLst>
                <a:cxn ang="0">
                  <a:pos x="67" y="86"/>
                </a:cxn>
                <a:cxn ang="0">
                  <a:pos x="50" y="97"/>
                </a:cxn>
                <a:cxn ang="0">
                  <a:pos x="7" y="97"/>
                </a:cxn>
                <a:cxn ang="0">
                  <a:pos x="0" y="88"/>
                </a:cxn>
                <a:cxn ang="0">
                  <a:pos x="21" y="32"/>
                </a:cxn>
                <a:cxn ang="0">
                  <a:pos x="62" y="12"/>
                </a:cxn>
                <a:cxn ang="0">
                  <a:pos x="102" y="0"/>
                </a:cxn>
                <a:cxn ang="0">
                  <a:pos x="157" y="5"/>
                </a:cxn>
                <a:cxn ang="0">
                  <a:pos x="174" y="27"/>
                </a:cxn>
                <a:cxn ang="0">
                  <a:pos x="176" y="46"/>
                </a:cxn>
                <a:cxn ang="0">
                  <a:pos x="134" y="71"/>
                </a:cxn>
                <a:cxn ang="0">
                  <a:pos x="67" y="86"/>
                </a:cxn>
              </a:cxnLst>
              <a:rect l="0" t="0" r="r" b="b"/>
              <a:pathLst>
                <a:path w="176" h="97">
                  <a:moveTo>
                    <a:pt x="67" y="86"/>
                  </a:moveTo>
                  <a:lnTo>
                    <a:pt x="50" y="97"/>
                  </a:lnTo>
                  <a:lnTo>
                    <a:pt x="7" y="97"/>
                  </a:lnTo>
                  <a:lnTo>
                    <a:pt x="0" y="88"/>
                  </a:lnTo>
                  <a:lnTo>
                    <a:pt x="21" y="32"/>
                  </a:lnTo>
                  <a:lnTo>
                    <a:pt x="62" y="12"/>
                  </a:lnTo>
                  <a:lnTo>
                    <a:pt x="102" y="0"/>
                  </a:lnTo>
                  <a:lnTo>
                    <a:pt x="157" y="5"/>
                  </a:lnTo>
                  <a:lnTo>
                    <a:pt x="174" y="27"/>
                  </a:lnTo>
                  <a:lnTo>
                    <a:pt x="176" y="46"/>
                  </a:lnTo>
                  <a:lnTo>
                    <a:pt x="134" y="71"/>
                  </a:lnTo>
                  <a:lnTo>
                    <a:pt x="67" y="86"/>
                  </a:lnTo>
                  <a:close/>
                </a:path>
              </a:pathLst>
            </a:custGeom>
            <a:solidFill>
              <a:schemeClr val="folHlink"/>
            </a:solidFill>
            <a:ln w="9525">
              <a:noFill/>
              <a:round/>
              <a:headEnd/>
              <a:tailEnd/>
            </a:ln>
          </p:spPr>
          <p:txBody>
            <a:bodyPr/>
            <a:lstStyle/>
            <a:p>
              <a:endParaRPr lang="en-US"/>
            </a:p>
          </p:txBody>
        </p:sp>
        <p:sp>
          <p:nvSpPr>
            <p:cNvPr id="34028" name="Freeform 236"/>
            <p:cNvSpPr>
              <a:spLocks/>
            </p:cNvSpPr>
            <p:nvPr/>
          </p:nvSpPr>
          <p:spPr bwMode="auto">
            <a:xfrm>
              <a:off x="4178" y="2326"/>
              <a:ext cx="126" cy="55"/>
            </a:xfrm>
            <a:custGeom>
              <a:avLst/>
              <a:gdLst/>
              <a:ahLst/>
              <a:cxnLst>
                <a:cxn ang="0">
                  <a:pos x="77" y="0"/>
                </a:cxn>
                <a:cxn ang="0">
                  <a:pos x="119" y="6"/>
                </a:cxn>
                <a:cxn ang="0">
                  <a:pos x="126" y="14"/>
                </a:cxn>
                <a:cxn ang="0">
                  <a:pos x="98" y="30"/>
                </a:cxn>
                <a:cxn ang="0">
                  <a:pos x="31" y="44"/>
                </a:cxn>
                <a:cxn ang="0">
                  <a:pos x="16" y="55"/>
                </a:cxn>
                <a:cxn ang="0">
                  <a:pos x="0" y="55"/>
                </a:cxn>
                <a:cxn ang="0">
                  <a:pos x="10" y="27"/>
                </a:cxn>
                <a:cxn ang="0">
                  <a:pos x="42" y="11"/>
                </a:cxn>
                <a:cxn ang="0">
                  <a:pos x="77" y="0"/>
                </a:cxn>
              </a:cxnLst>
              <a:rect l="0" t="0" r="r" b="b"/>
              <a:pathLst>
                <a:path w="126" h="55">
                  <a:moveTo>
                    <a:pt x="77" y="0"/>
                  </a:moveTo>
                  <a:lnTo>
                    <a:pt x="119" y="6"/>
                  </a:lnTo>
                  <a:lnTo>
                    <a:pt x="126" y="14"/>
                  </a:lnTo>
                  <a:lnTo>
                    <a:pt x="98" y="30"/>
                  </a:lnTo>
                  <a:lnTo>
                    <a:pt x="31" y="44"/>
                  </a:lnTo>
                  <a:lnTo>
                    <a:pt x="16" y="55"/>
                  </a:lnTo>
                  <a:lnTo>
                    <a:pt x="0" y="55"/>
                  </a:lnTo>
                  <a:lnTo>
                    <a:pt x="10" y="27"/>
                  </a:lnTo>
                  <a:lnTo>
                    <a:pt x="42" y="11"/>
                  </a:lnTo>
                  <a:lnTo>
                    <a:pt x="77" y="0"/>
                  </a:lnTo>
                  <a:close/>
                </a:path>
              </a:pathLst>
            </a:custGeom>
            <a:solidFill>
              <a:schemeClr val="folHlink"/>
            </a:solidFill>
            <a:ln w="9525">
              <a:noFill/>
              <a:round/>
              <a:headEnd/>
              <a:tailEnd/>
            </a:ln>
          </p:spPr>
          <p:txBody>
            <a:bodyPr/>
            <a:lstStyle/>
            <a:p>
              <a:endParaRPr lang="en-US"/>
            </a:p>
          </p:txBody>
        </p:sp>
        <p:sp>
          <p:nvSpPr>
            <p:cNvPr id="34029" name="Freeform 237"/>
            <p:cNvSpPr>
              <a:spLocks/>
            </p:cNvSpPr>
            <p:nvPr/>
          </p:nvSpPr>
          <p:spPr bwMode="auto">
            <a:xfrm>
              <a:off x="3300" y="2270"/>
              <a:ext cx="357" cy="452"/>
            </a:xfrm>
            <a:custGeom>
              <a:avLst/>
              <a:gdLst/>
              <a:ahLst/>
              <a:cxnLst>
                <a:cxn ang="0">
                  <a:pos x="255" y="67"/>
                </a:cxn>
                <a:cxn ang="0">
                  <a:pos x="336" y="104"/>
                </a:cxn>
                <a:cxn ang="0">
                  <a:pos x="336" y="109"/>
                </a:cxn>
                <a:cxn ang="0">
                  <a:pos x="357" y="132"/>
                </a:cxn>
                <a:cxn ang="0">
                  <a:pos x="255" y="336"/>
                </a:cxn>
                <a:cxn ang="0">
                  <a:pos x="248" y="387"/>
                </a:cxn>
                <a:cxn ang="0">
                  <a:pos x="204" y="452"/>
                </a:cxn>
                <a:cxn ang="0">
                  <a:pos x="132" y="445"/>
                </a:cxn>
                <a:cxn ang="0">
                  <a:pos x="65" y="364"/>
                </a:cxn>
                <a:cxn ang="0">
                  <a:pos x="7" y="183"/>
                </a:cxn>
                <a:cxn ang="0">
                  <a:pos x="0" y="132"/>
                </a:cxn>
                <a:cxn ang="0">
                  <a:pos x="95" y="0"/>
                </a:cxn>
                <a:cxn ang="0">
                  <a:pos x="197" y="58"/>
                </a:cxn>
                <a:cxn ang="0">
                  <a:pos x="255" y="67"/>
                </a:cxn>
              </a:cxnLst>
              <a:rect l="0" t="0" r="r" b="b"/>
              <a:pathLst>
                <a:path w="357" h="452">
                  <a:moveTo>
                    <a:pt x="255" y="67"/>
                  </a:moveTo>
                  <a:lnTo>
                    <a:pt x="336" y="104"/>
                  </a:lnTo>
                  <a:lnTo>
                    <a:pt x="336" y="109"/>
                  </a:lnTo>
                  <a:lnTo>
                    <a:pt x="357" y="132"/>
                  </a:lnTo>
                  <a:lnTo>
                    <a:pt x="255" y="336"/>
                  </a:lnTo>
                  <a:lnTo>
                    <a:pt x="248" y="387"/>
                  </a:lnTo>
                  <a:lnTo>
                    <a:pt x="204" y="452"/>
                  </a:lnTo>
                  <a:lnTo>
                    <a:pt x="132" y="445"/>
                  </a:lnTo>
                  <a:lnTo>
                    <a:pt x="65" y="364"/>
                  </a:lnTo>
                  <a:lnTo>
                    <a:pt x="7" y="183"/>
                  </a:lnTo>
                  <a:lnTo>
                    <a:pt x="0" y="132"/>
                  </a:lnTo>
                  <a:lnTo>
                    <a:pt x="95" y="0"/>
                  </a:lnTo>
                  <a:lnTo>
                    <a:pt x="197" y="58"/>
                  </a:lnTo>
                  <a:lnTo>
                    <a:pt x="255" y="67"/>
                  </a:lnTo>
                  <a:close/>
                </a:path>
              </a:pathLst>
            </a:custGeom>
            <a:solidFill>
              <a:schemeClr val="folHlink"/>
            </a:solidFill>
            <a:ln w="9525">
              <a:noFill/>
              <a:round/>
              <a:headEnd/>
              <a:tailEnd/>
            </a:ln>
          </p:spPr>
          <p:txBody>
            <a:bodyPr/>
            <a:lstStyle/>
            <a:p>
              <a:endParaRPr lang="en-US"/>
            </a:p>
          </p:txBody>
        </p:sp>
        <p:sp>
          <p:nvSpPr>
            <p:cNvPr id="34030" name="Freeform 238"/>
            <p:cNvSpPr>
              <a:spLocks/>
            </p:cNvSpPr>
            <p:nvPr/>
          </p:nvSpPr>
          <p:spPr bwMode="auto">
            <a:xfrm>
              <a:off x="3328" y="2305"/>
              <a:ext cx="297" cy="389"/>
            </a:xfrm>
            <a:custGeom>
              <a:avLst/>
              <a:gdLst/>
              <a:ahLst/>
              <a:cxnLst>
                <a:cxn ang="0">
                  <a:pos x="195" y="343"/>
                </a:cxn>
                <a:cxn ang="0">
                  <a:pos x="164" y="389"/>
                </a:cxn>
                <a:cxn ang="0">
                  <a:pos x="118" y="384"/>
                </a:cxn>
                <a:cxn ang="0">
                  <a:pos x="60" y="317"/>
                </a:cxn>
                <a:cxn ang="0">
                  <a:pos x="5" y="141"/>
                </a:cxn>
                <a:cxn ang="0">
                  <a:pos x="0" y="104"/>
                </a:cxn>
                <a:cxn ang="0">
                  <a:pos x="74" y="0"/>
                </a:cxn>
                <a:cxn ang="0">
                  <a:pos x="160" y="49"/>
                </a:cxn>
                <a:cxn ang="0">
                  <a:pos x="220" y="56"/>
                </a:cxn>
                <a:cxn ang="0">
                  <a:pos x="282" y="85"/>
                </a:cxn>
                <a:cxn ang="0">
                  <a:pos x="297" y="100"/>
                </a:cxn>
                <a:cxn ang="0">
                  <a:pos x="201" y="294"/>
                </a:cxn>
                <a:cxn ang="0">
                  <a:pos x="195" y="343"/>
                </a:cxn>
              </a:cxnLst>
              <a:rect l="0" t="0" r="r" b="b"/>
              <a:pathLst>
                <a:path w="297" h="389">
                  <a:moveTo>
                    <a:pt x="195" y="343"/>
                  </a:moveTo>
                  <a:lnTo>
                    <a:pt x="164" y="389"/>
                  </a:lnTo>
                  <a:lnTo>
                    <a:pt x="118" y="384"/>
                  </a:lnTo>
                  <a:lnTo>
                    <a:pt x="60" y="317"/>
                  </a:lnTo>
                  <a:lnTo>
                    <a:pt x="5" y="141"/>
                  </a:lnTo>
                  <a:lnTo>
                    <a:pt x="0" y="104"/>
                  </a:lnTo>
                  <a:lnTo>
                    <a:pt x="74" y="0"/>
                  </a:lnTo>
                  <a:lnTo>
                    <a:pt x="160" y="49"/>
                  </a:lnTo>
                  <a:lnTo>
                    <a:pt x="220" y="56"/>
                  </a:lnTo>
                  <a:lnTo>
                    <a:pt x="282" y="85"/>
                  </a:lnTo>
                  <a:lnTo>
                    <a:pt x="297" y="100"/>
                  </a:lnTo>
                  <a:lnTo>
                    <a:pt x="201" y="294"/>
                  </a:lnTo>
                  <a:lnTo>
                    <a:pt x="195" y="343"/>
                  </a:lnTo>
                  <a:close/>
                </a:path>
              </a:pathLst>
            </a:custGeom>
            <a:solidFill>
              <a:schemeClr val="folHlink"/>
            </a:solidFill>
            <a:ln w="9525">
              <a:noFill/>
              <a:round/>
              <a:headEnd/>
              <a:tailEnd/>
            </a:ln>
          </p:spPr>
          <p:txBody>
            <a:bodyPr/>
            <a:lstStyle/>
            <a:p>
              <a:endParaRPr lang="en-US"/>
            </a:p>
          </p:txBody>
        </p:sp>
        <p:sp>
          <p:nvSpPr>
            <p:cNvPr id="34031" name="Freeform 239"/>
            <p:cNvSpPr>
              <a:spLocks/>
            </p:cNvSpPr>
            <p:nvPr/>
          </p:nvSpPr>
          <p:spPr bwMode="auto">
            <a:xfrm>
              <a:off x="3355" y="2340"/>
              <a:ext cx="239" cy="326"/>
            </a:xfrm>
            <a:custGeom>
              <a:avLst/>
              <a:gdLst/>
              <a:ahLst/>
              <a:cxnLst>
                <a:cxn ang="0">
                  <a:pos x="58" y="269"/>
                </a:cxn>
                <a:cxn ang="0">
                  <a:pos x="5" y="101"/>
                </a:cxn>
                <a:cxn ang="0">
                  <a:pos x="0" y="76"/>
                </a:cxn>
                <a:cxn ang="0">
                  <a:pos x="56" y="0"/>
                </a:cxn>
                <a:cxn ang="0">
                  <a:pos x="124" y="39"/>
                </a:cxn>
                <a:cxn ang="0">
                  <a:pos x="184" y="48"/>
                </a:cxn>
                <a:cxn ang="0">
                  <a:pos x="239" y="71"/>
                </a:cxn>
                <a:cxn ang="0">
                  <a:pos x="149" y="250"/>
                </a:cxn>
                <a:cxn ang="0">
                  <a:pos x="142" y="298"/>
                </a:cxn>
                <a:cxn ang="0">
                  <a:pos x="123" y="326"/>
                </a:cxn>
                <a:cxn ang="0">
                  <a:pos x="103" y="324"/>
                </a:cxn>
                <a:cxn ang="0">
                  <a:pos x="58" y="269"/>
                </a:cxn>
              </a:cxnLst>
              <a:rect l="0" t="0" r="r" b="b"/>
              <a:pathLst>
                <a:path w="239" h="326">
                  <a:moveTo>
                    <a:pt x="58" y="269"/>
                  </a:moveTo>
                  <a:lnTo>
                    <a:pt x="5" y="101"/>
                  </a:lnTo>
                  <a:lnTo>
                    <a:pt x="0" y="76"/>
                  </a:lnTo>
                  <a:lnTo>
                    <a:pt x="56" y="0"/>
                  </a:lnTo>
                  <a:lnTo>
                    <a:pt x="124" y="39"/>
                  </a:lnTo>
                  <a:lnTo>
                    <a:pt x="184" y="48"/>
                  </a:lnTo>
                  <a:lnTo>
                    <a:pt x="239" y="71"/>
                  </a:lnTo>
                  <a:lnTo>
                    <a:pt x="149" y="250"/>
                  </a:lnTo>
                  <a:lnTo>
                    <a:pt x="142" y="298"/>
                  </a:lnTo>
                  <a:lnTo>
                    <a:pt x="123" y="326"/>
                  </a:lnTo>
                  <a:lnTo>
                    <a:pt x="103" y="324"/>
                  </a:lnTo>
                  <a:lnTo>
                    <a:pt x="58" y="269"/>
                  </a:lnTo>
                  <a:close/>
                </a:path>
              </a:pathLst>
            </a:custGeom>
            <a:solidFill>
              <a:schemeClr val="folHlink"/>
            </a:solidFill>
            <a:ln w="9525">
              <a:noFill/>
              <a:round/>
              <a:headEnd/>
              <a:tailEnd/>
            </a:ln>
          </p:spPr>
          <p:txBody>
            <a:bodyPr/>
            <a:lstStyle/>
            <a:p>
              <a:endParaRPr lang="en-US"/>
            </a:p>
          </p:txBody>
        </p:sp>
        <p:sp>
          <p:nvSpPr>
            <p:cNvPr id="34032" name="Freeform 240"/>
            <p:cNvSpPr>
              <a:spLocks/>
            </p:cNvSpPr>
            <p:nvPr/>
          </p:nvSpPr>
          <p:spPr bwMode="auto">
            <a:xfrm>
              <a:off x="3383" y="2374"/>
              <a:ext cx="174" cy="260"/>
            </a:xfrm>
            <a:custGeom>
              <a:avLst/>
              <a:gdLst/>
              <a:ahLst/>
              <a:cxnLst>
                <a:cxn ang="0">
                  <a:pos x="35" y="0"/>
                </a:cxn>
                <a:cxn ang="0">
                  <a:pos x="89" y="31"/>
                </a:cxn>
                <a:cxn ang="0">
                  <a:pos x="149" y="38"/>
                </a:cxn>
                <a:cxn ang="0">
                  <a:pos x="174" y="51"/>
                </a:cxn>
                <a:cxn ang="0">
                  <a:pos x="95" y="209"/>
                </a:cxn>
                <a:cxn ang="0">
                  <a:pos x="89" y="255"/>
                </a:cxn>
                <a:cxn ang="0">
                  <a:pos x="86" y="260"/>
                </a:cxn>
                <a:cxn ang="0">
                  <a:pos x="52" y="221"/>
                </a:cxn>
                <a:cxn ang="0">
                  <a:pos x="1" y="61"/>
                </a:cxn>
                <a:cxn ang="0">
                  <a:pos x="0" y="47"/>
                </a:cxn>
                <a:cxn ang="0">
                  <a:pos x="35" y="0"/>
                </a:cxn>
              </a:cxnLst>
              <a:rect l="0" t="0" r="r" b="b"/>
              <a:pathLst>
                <a:path w="174" h="260">
                  <a:moveTo>
                    <a:pt x="35" y="0"/>
                  </a:moveTo>
                  <a:lnTo>
                    <a:pt x="89" y="31"/>
                  </a:lnTo>
                  <a:lnTo>
                    <a:pt x="149" y="38"/>
                  </a:lnTo>
                  <a:lnTo>
                    <a:pt x="174" y="51"/>
                  </a:lnTo>
                  <a:lnTo>
                    <a:pt x="95" y="209"/>
                  </a:lnTo>
                  <a:lnTo>
                    <a:pt x="89" y="255"/>
                  </a:lnTo>
                  <a:lnTo>
                    <a:pt x="86" y="260"/>
                  </a:lnTo>
                  <a:lnTo>
                    <a:pt x="52" y="221"/>
                  </a:lnTo>
                  <a:lnTo>
                    <a:pt x="1" y="61"/>
                  </a:lnTo>
                  <a:lnTo>
                    <a:pt x="0" y="47"/>
                  </a:lnTo>
                  <a:lnTo>
                    <a:pt x="35" y="0"/>
                  </a:lnTo>
                  <a:close/>
                </a:path>
              </a:pathLst>
            </a:custGeom>
            <a:solidFill>
              <a:schemeClr val="folHlink"/>
            </a:solidFill>
            <a:ln w="9525">
              <a:noFill/>
              <a:round/>
              <a:headEnd/>
              <a:tailEnd/>
            </a:ln>
          </p:spPr>
          <p:txBody>
            <a:bodyPr/>
            <a:lstStyle/>
            <a:p>
              <a:endParaRPr lang="en-US"/>
            </a:p>
          </p:txBody>
        </p:sp>
        <p:sp>
          <p:nvSpPr>
            <p:cNvPr id="34033" name="Freeform 241"/>
            <p:cNvSpPr>
              <a:spLocks/>
            </p:cNvSpPr>
            <p:nvPr/>
          </p:nvSpPr>
          <p:spPr bwMode="auto">
            <a:xfrm>
              <a:off x="4116" y="2416"/>
              <a:ext cx="271" cy="264"/>
            </a:xfrm>
            <a:custGeom>
              <a:avLst/>
              <a:gdLst/>
              <a:ahLst/>
              <a:cxnLst>
                <a:cxn ang="0">
                  <a:pos x="271" y="74"/>
                </a:cxn>
                <a:cxn ang="0">
                  <a:pos x="102" y="248"/>
                </a:cxn>
                <a:cxn ang="0">
                  <a:pos x="37" y="264"/>
                </a:cxn>
                <a:cxn ang="0">
                  <a:pos x="9" y="264"/>
                </a:cxn>
                <a:cxn ang="0">
                  <a:pos x="0" y="65"/>
                </a:cxn>
                <a:cxn ang="0">
                  <a:pos x="67" y="79"/>
                </a:cxn>
                <a:cxn ang="0">
                  <a:pos x="220" y="28"/>
                </a:cxn>
                <a:cxn ang="0">
                  <a:pos x="264" y="0"/>
                </a:cxn>
                <a:cxn ang="0">
                  <a:pos x="271" y="51"/>
                </a:cxn>
                <a:cxn ang="0">
                  <a:pos x="271" y="74"/>
                </a:cxn>
              </a:cxnLst>
              <a:rect l="0" t="0" r="r" b="b"/>
              <a:pathLst>
                <a:path w="271" h="264">
                  <a:moveTo>
                    <a:pt x="271" y="74"/>
                  </a:moveTo>
                  <a:lnTo>
                    <a:pt x="102" y="248"/>
                  </a:lnTo>
                  <a:lnTo>
                    <a:pt x="37" y="264"/>
                  </a:lnTo>
                  <a:lnTo>
                    <a:pt x="9" y="264"/>
                  </a:lnTo>
                  <a:lnTo>
                    <a:pt x="0" y="65"/>
                  </a:lnTo>
                  <a:lnTo>
                    <a:pt x="67" y="79"/>
                  </a:lnTo>
                  <a:lnTo>
                    <a:pt x="220" y="28"/>
                  </a:lnTo>
                  <a:lnTo>
                    <a:pt x="264" y="0"/>
                  </a:lnTo>
                  <a:lnTo>
                    <a:pt x="271" y="51"/>
                  </a:lnTo>
                  <a:lnTo>
                    <a:pt x="271" y="74"/>
                  </a:lnTo>
                  <a:close/>
                </a:path>
              </a:pathLst>
            </a:custGeom>
            <a:solidFill>
              <a:schemeClr val="folHlink"/>
            </a:solidFill>
            <a:ln w="9525">
              <a:noFill/>
              <a:round/>
              <a:headEnd/>
              <a:tailEnd/>
            </a:ln>
          </p:spPr>
          <p:txBody>
            <a:bodyPr/>
            <a:lstStyle/>
            <a:p>
              <a:endParaRPr lang="en-US"/>
            </a:p>
          </p:txBody>
        </p:sp>
        <p:sp>
          <p:nvSpPr>
            <p:cNvPr id="34034" name="Freeform 242"/>
            <p:cNvSpPr>
              <a:spLocks/>
            </p:cNvSpPr>
            <p:nvPr/>
          </p:nvSpPr>
          <p:spPr bwMode="auto">
            <a:xfrm>
              <a:off x="4139" y="2451"/>
              <a:ext cx="227" cy="208"/>
            </a:xfrm>
            <a:custGeom>
              <a:avLst/>
              <a:gdLst/>
              <a:ahLst/>
              <a:cxnLst>
                <a:cxn ang="0">
                  <a:pos x="12" y="208"/>
                </a:cxn>
                <a:cxn ang="0">
                  <a:pos x="5" y="208"/>
                </a:cxn>
                <a:cxn ang="0">
                  <a:pos x="0" y="56"/>
                </a:cxn>
                <a:cxn ang="0">
                  <a:pos x="46" y="67"/>
                </a:cxn>
                <a:cxn ang="0">
                  <a:pos x="208" y="12"/>
                </a:cxn>
                <a:cxn ang="0">
                  <a:pos x="225" y="0"/>
                </a:cxn>
                <a:cxn ang="0">
                  <a:pos x="227" y="18"/>
                </a:cxn>
                <a:cxn ang="0">
                  <a:pos x="227" y="30"/>
                </a:cxn>
                <a:cxn ang="0">
                  <a:pos x="69" y="194"/>
                </a:cxn>
                <a:cxn ang="0">
                  <a:pos x="12" y="208"/>
                </a:cxn>
              </a:cxnLst>
              <a:rect l="0" t="0" r="r" b="b"/>
              <a:pathLst>
                <a:path w="227" h="208">
                  <a:moveTo>
                    <a:pt x="12" y="208"/>
                  </a:moveTo>
                  <a:lnTo>
                    <a:pt x="5" y="208"/>
                  </a:lnTo>
                  <a:lnTo>
                    <a:pt x="0" y="56"/>
                  </a:lnTo>
                  <a:lnTo>
                    <a:pt x="46" y="67"/>
                  </a:lnTo>
                  <a:lnTo>
                    <a:pt x="208" y="12"/>
                  </a:lnTo>
                  <a:lnTo>
                    <a:pt x="225" y="0"/>
                  </a:lnTo>
                  <a:lnTo>
                    <a:pt x="227" y="18"/>
                  </a:lnTo>
                  <a:lnTo>
                    <a:pt x="227" y="30"/>
                  </a:lnTo>
                  <a:lnTo>
                    <a:pt x="69" y="194"/>
                  </a:lnTo>
                  <a:lnTo>
                    <a:pt x="12" y="208"/>
                  </a:lnTo>
                  <a:close/>
                </a:path>
              </a:pathLst>
            </a:custGeom>
            <a:solidFill>
              <a:schemeClr val="folHlink"/>
            </a:solidFill>
            <a:ln w="9525">
              <a:noFill/>
              <a:round/>
              <a:headEnd/>
              <a:tailEnd/>
            </a:ln>
          </p:spPr>
          <p:txBody>
            <a:bodyPr/>
            <a:lstStyle/>
            <a:p>
              <a:endParaRPr lang="en-US"/>
            </a:p>
          </p:txBody>
        </p:sp>
        <p:sp>
          <p:nvSpPr>
            <p:cNvPr id="34035" name="Freeform 243"/>
            <p:cNvSpPr>
              <a:spLocks/>
            </p:cNvSpPr>
            <p:nvPr/>
          </p:nvSpPr>
          <p:spPr bwMode="auto">
            <a:xfrm>
              <a:off x="4160" y="2493"/>
              <a:ext cx="165" cy="139"/>
            </a:xfrm>
            <a:custGeom>
              <a:avLst/>
              <a:gdLst/>
              <a:ahLst/>
              <a:cxnLst>
                <a:cxn ang="0">
                  <a:pos x="165" y="0"/>
                </a:cxn>
                <a:cxn ang="0">
                  <a:pos x="37" y="132"/>
                </a:cxn>
                <a:cxn ang="0">
                  <a:pos x="5" y="139"/>
                </a:cxn>
                <a:cxn ang="0">
                  <a:pos x="0" y="41"/>
                </a:cxn>
                <a:cxn ang="0">
                  <a:pos x="27" y="46"/>
                </a:cxn>
                <a:cxn ang="0">
                  <a:pos x="165" y="0"/>
                </a:cxn>
              </a:cxnLst>
              <a:rect l="0" t="0" r="r" b="b"/>
              <a:pathLst>
                <a:path w="165" h="139">
                  <a:moveTo>
                    <a:pt x="165" y="0"/>
                  </a:moveTo>
                  <a:lnTo>
                    <a:pt x="37" y="132"/>
                  </a:lnTo>
                  <a:lnTo>
                    <a:pt x="5" y="139"/>
                  </a:lnTo>
                  <a:lnTo>
                    <a:pt x="0" y="41"/>
                  </a:lnTo>
                  <a:lnTo>
                    <a:pt x="27" y="46"/>
                  </a:lnTo>
                  <a:lnTo>
                    <a:pt x="165" y="0"/>
                  </a:lnTo>
                  <a:close/>
                </a:path>
              </a:pathLst>
            </a:custGeom>
            <a:solidFill>
              <a:schemeClr val="folHlink"/>
            </a:solidFill>
            <a:ln w="9525">
              <a:noFill/>
              <a:round/>
              <a:headEnd/>
              <a:tailEnd/>
            </a:ln>
          </p:spPr>
          <p:txBody>
            <a:bodyPr/>
            <a:lstStyle/>
            <a:p>
              <a:endParaRPr lang="en-US"/>
            </a:p>
          </p:txBody>
        </p:sp>
        <p:sp>
          <p:nvSpPr>
            <p:cNvPr id="34036" name="Freeform 244"/>
            <p:cNvSpPr>
              <a:spLocks/>
            </p:cNvSpPr>
            <p:nvPr/>
          </p:nvSpPr>
          <p:spPr bwMode="auto">
            <a:xfrm>
              <a:off x="4183" y="2541"/>
              <a:ext cx="67" cy="65"/>
            </a:xfrm>
            <a:custGeom>
              <a:avLst/>
              <a:gdLst/>
              <a:ahLst/>
              <a:cxnLst>
                <a:cxn ang="0">
                  <a:pos x="4" y="65"/>
                </a:cxn>
                <a:cxn ang="0">
                  <a:pos x="2" y="65"/>
                </a:cxn>
                <a:cxn ang="0">
                  <a:pos x="0" y="19"/>
                </a:cxn>
                <a:cxn ang="0">
                  <a:pos x="4" y="21"/>
                </a:cxn>
                <a:cxn ang="0">
                  <a:pos x="67" y="0"/>
                </a:cxn>
                <a:cxn ang="0">
                  <a:pos x="4" y="65"/>
                </a:cxn>
              </a:cxnLst>
              <a:rect l="0" t="0" r="r" b="b"/>
              <a:pathLst>
                <a:path w="67" h="65">
                  <a:moveTo>
                    <a:pt x="4" y="65"/>
                  </a:moveTo>
                  <a:lnTo>
                    <a:pt x="2" y="65"/>
                  </a:lnTo>
                  <a:lnTo>
                    <a:pt x="0" y="19"/>
                  </a:lnTo>
                  <a:lnTo>
                    <a:pt x="4" y="21"/>
                  </a:lnTo>
                  <a:lnTo>
                    <a:pt x="67" y="0"/>
                  </a:lnTo>
                  <a:lnTo>
                    <a:pt x="4" y="65"/>
                  </a:lnTo>
                  <a:close/>
                </a:path>
              </a:pathLst>
            </a:custGeom>
            <a:solidFill>
              <a:schemeClr val="folHlink"/>
            </a:solidFill>
            <a:ln w="9525">
              <a:noFill/>
              <a:round/>
              <a:headEnd/>
              <a:tailEnd/>
            </a:ln>
          </p:spPr>
          <p:txBody>
            <a:bodyPr/>
            <a:lstStyle/>
            <a:p>
              <a:endParaRPr lang="en-US"/>
            </a:p>
          </p:txBody>
        </p:sp>
        <p:sp>
          <p:nvSpPr>
            <p:cNvPr id="34037" name="Freeform 245"/>
            <p:cNvSpPr>
              <a:spLocks/>
            </p:cNvSpPr>
            <p:nvPr/>
          </p:nvSpPr>
          <p:spPr bwMode="auto">
            <a:xfrm>
              <a:off x="3541" y="2425"/>
              <a:ext cx="547" cy="306"/>
            </a:xfrm>
            <a:custGeom>
              <a:avLst/>
              <a:gdLst/>
              <a:ahLst/>
              <a:cxnLst>
                <a:cxn ang="0">
                  <a:pos x="364" y="65"/>
                </a:cxn>
                <a:cxn ang="0">
                  <a:pos x="452" y="56"/>
                </a:cxn>
                <a:cxn ang="0">
                  <a:pos x="489" y="35"/>
                </a:cxn>
                <a:cxn ang="0">
                  <a:pos x="519" y="35"/>
                </a:cxn>
                <a:cxn ang="0">
                  <a:pos x="547" y="86"/>
                </a:cxn>
                <a:cxn ang="0">
                  <a:pos x="547" y="260"/>
                </a:cxn>
                <a:cxn ang="0">
                  <a:pos x="482" y="246"/>
                </a:cxn>
                <a:cxn ang="0">
                  <a:pos x="401" y="218"/>
                </a:cxn>
                <a:cxn ang="0">
                  <a:pos x="255" y="218"/>
                </a:cxn>
                <a:cxn ang="0">
                  <a:pos x="95" y="269"/>
                </a:cxn>
                <a:cxn ang="0">
                  <a:pos x="37" y="306"/>
                </a:cxn>
                <a:cxn ang="0">
                  <a:pos x="0" y="306"/>
                </a:cxn>
                <a:cxn ang="0">
                  <a:pos x="44" y="239"/>
                </a:cxn>
                <a:cxn ang="0">
                  <a:pos x="81" y="137"/>
                </a:cxn>
                <a:cxn ang="0">
                  <a:pos x="153" y="0"/>
                </a:cxn>
                <a:cxn ang="0">
                  <a:pos x="234" y="42"/>
                </a:cxn>
                <a:cxn ang="0">
                  <a:pos x="364" y="65"/>
                </a:cxn>
              </a:cxnLst>
              <a:rect l="0" t="0" r="r" b="b"/>
              <a:pathLst>
                <a:path w="547" h="306">
                  <a:moveTo>
                    <a:pt x="364" y="65"/>
                  </a:moveTo>
                  <a:lnTo>
                    <a:pt x="452" y="56"/>
                  </a:lnTo>
                  <a:lnTo>
                    <a:pt x="489" y="35"/>
                  </a:lnTo>
                  <a:lnTo>
                    <a:pt x="519" y="35"/>
                  </a:lnTo>
                  <a:lnTo>
                    <a:pt x="547" y="86"/>
                  </a:lnTo>
                  <a:lnTo>
                    <a:pt x="547" y="260"/>
                  </a:lnTo>
                  <a:lnTo>
                    <a:pt x="482" y="246"/>
                  </a:lnTo>
                  <a:lnTo>
                    <a:pt x="401" y="218"/>
                  </a:lnTo>
                  <a:lnTo>
                    <a:pt x="255" y="218"/>
                  </a:lnTo>
                  <a:lnTo>
                    <a:pt x="95" y="269"/>
                  </a:lnTo>
                  <a:lnTo>
                    <a:pt x="37" y="306"/>
                  </a:lnTo>
                  <a:lnTo>
                    <a:pt x="0" y="306"/>
                  </a:lnTo>
                  <a:lnTo>
                    <a:pt x="44" y="239"/>
                  </a:lnTo>
                  <a:lnTo>
                    <a:pt x="81" y="137"/>
                  </a:lnTo>
                  <a:lnTo>
                    <a:pt x="153" y="0"/>
                  </a:lnTo>
                  <a:lnTo>
                    <a:pt x="234" y="42"/>
                  </a:lnTo>
                  <a:lnTo>
                    <a:pt x="364" y="65"/>
                  </a:lnTo>
                  <a:close/>
                </a:path>
              </a:pathLst>
            </a:custGeom>
            <a:solidFill>
              <a:schemeClr val="folHlink"/>
            </a:solidFill>
            <a:ln w="9525">
              <a:noFill/>
              <a:round/>
              <a:headEnd/>
              <a:tailEnd/>
            </a:ln>
          </p:spPr>
          <p:txBody>
            <a:bodyPr/>
            <a:lstStyle/>
            <a:p>
              <a:endParaRPr lang="en-US"/>
            </a:p>
          </p:txBody>
        </p:sp>
        <p:sp>
          <p:nvSpPr>
            <p:cNvPr id="34038" name="Freeform 246"/>
            <p:cNvSpPr>
              <a:spLocks/>
            </p:cNvSpPr>
            <p:nvPr/>
          </p:nvSpPr>
          <p:spPr bwMode="auto">
            <a:xfrm>
              <a:off x="3604" y="2460"/>
              <a:ext cx="458" cy="223"/>
            </a:xfrm>
            <a:custGeom>
              <a:avLst/>
              <a:gdLst/>
              <a:ahLst/>
              <a:cxnLst>
                <a:cxn ang="0">
                  <a:pos x="458" y="56"/>
                </a:cxn>
                <a:cxn ang="0">
                  <a:pos x="458" y="193"/>
                </a:cxn>
                <a:cxn ang="0">
                  <a:pos x="426" y="186"/>
                </a:cxn>
                <a:cxn ang="0">
                  <a:pos x="343" y="156"/>
                </a:cxn>
                <a:cxn ang="0">
                  <a:pos x="189" y="156"/>
                </a:cxn>
                <a:cxn ang="0">
                  <a:pos x="21" y="209"/>
                </a:cxn>
                <a:cxn ang="0">
                  <a:pos x="0" y="223"/>
                </a:cxn>
                <a:cxn ang="0">
                  <a:pos x="6" y="215"/>
                </a:cxn>
                <a:cxn ang="0">
                  <a:pos x="43" y="113"/>
                </a:cxn>
                <a:cxn ang="0">
                  <a:pos x="101" y="0"/>
                </a:cxn>
                <a:cxn ang="0">
                  <a:pos x="162" y="32"/>
                </a:cxn>
                <a:cxn ang="0">
                  <a:pos x="301" y="56"/>
                </a:cxn>
                <a:cxn ang="0">
                  <a:pos x="398" y="47"/>
                </a:cxn>
                <a:cxn ang="0">
                  <a:pos x="433" y="26"/>
                </a:cxn>
                <a:cxn ang="0">
                  <a:pos x="440" y="26"/>
                </a:cxn>
                <a:cxn ang="0">
                  <a:pos x="458" y="56"/>
                </a:cxn>
              </a:cxnLst>
              <a:rect l="0" t="0" r="r" b="b"/>
              <a:pathLst>
                <a:path w="458" h="223">
                  <a:moveTo>
                    <a:pt x="458" y="56"/>
                  </a:moveTo>
                  <a:lnTo>
                    <a:pt x="458" y="193"/>
                  </a:lnTo>
                  <a:lnTo>
                    <a:pt x="426" y="186"/>
                  </a:lnTo>
                  <a:lnTo>
                    <a:pt x="343" y="156"/>
                  </a:lnTo>
                  <a:lnTo>
                    <a:pt x="189" y="156"/>
                  </a:lnTo>
                  <a:lnTo>
                    <a:pt x="21" y="209"/>
                  </a:lnTo>
                  <a:lnTo>
                    <a:pt x="0" y="223"/>
                  </a:lnTo>
                  <a:lnTo>
                    <a:pt x="6" y="215"/>
                  </a:lnTo>
                  <a:lnTo>
                    <a:pt x="43" y="113"/>
                  </a:lnTo>
                  <a:lnTo>
                    <a:pt x="101" y="0"/>
                  </a:lnTo>
                  <a:lnTo>
                    <a:pt x="162" y="32"/>
                  </a:lnTo>
                  <a:lnTo>
                    <a:pt x="301" y="56"/>
                  </a:lnTo>
                  <a:lnTo>
                    <a:pt x="398" y="47"/>
                  </a:lnTo>
                  <a:lnTo>
                    <a:pt x="433" y="26"/>
                  </a:lnTo>
                  <a:lnTo>
                    <a:pt x="440" y="26"/>
                  </a:lnTo>
                  <a:lnTo>
                    <a:pt x="458" y="56"/>
                  </a:lnTo>
                  <a:close/>
                </a:path>
              </a:pathLst>
            </a:custGeom>
            <a:solidFill>
              <a:schemeClr val="folHlink"/>
            </a:solidFill>
            <a:ln w="9525">
              <a:noFill/>
              <a:round/>
              <a:headEnd/>
              <a:tailEnd/>
            </a:ln>
          </p:spPr>
          <p:txBody>
            <a:bodyPr/>
            <a:lstStyle/>
            <a:p>
              <a:endParaRPr lang="en-US"/>
            </a:p>
          </p:txBody>
        </p:sp>
        <p:sp>
          <p:nvSpPr>
            <p:cNvPr id="34039" name="Freeform 247"/>
            <p:cNvSpPr>
              <a:spLocks/>
            </p:cNvSpPr>
            <p:nvPr/>
          </p:nvSpPr>
          <p:spPr bwMode="auto">
            <a:xfrm>
              <a:off x="3652" y="2495"/>
              <a:ext cx="383" cy="137"/>
            </a:xfrm>
            <a:custGeom>
              <a:avLst/>
              <a:gdLst/>
              <a:ahLst/>
              <a:cxnLst>
                <a:cxn ang="0">
                  <a:pos x="251" y="48"/>
                </a:cxn>
                <a:cxn ang="0">
                  <a:pos x="359" y="37"/>
                </a:cxn>
                <a:cxn ang="0">
                  <a:pos x="380" y="25"/>
                </a:cxn>
                <a:cxn ang="0">
                  <a:pos x="383" y="28"/>
                </a:cxn>
                <a:cxn ang="0">
                  <a:pos x="383" y="125"/>
                </a:cxn>
                <a:cxn ang="0">
                  <a:pos x="301" y="95"/>
                </a:cxn>
                <a:cxn ang="0">
                  <a:pos x="135" y="95"/>
                </a:cxn>
                <a:cxn ang="0">
                  <a:pos x="0" y="137"/>
                </a:cxn>
                <a:cxn ang="0">
                  <a:pos x="19" y="88"/>
                </a:cxn>
                <a:cxn ang="0">
                  <a:pos x="63" y="0"/>
                </a:cxn>
                <a:cxn ang="0">
                  <a:pos x="105" y="23"/>
                </a:cxn>
                <a:cxn ang="0">
                  <a:pos x="251" y="48"/>
                </a:cxn>
              </a:cxnLst>
              <a:rect l="0" t="0" r="r" b="b"/>
              <a:pathLst>
                <a:path w="383" h="137">
                  <a:moveTo>
                    <a:pt x="251" y="48"/>
                  </a:moveTo>
                  <a:lnTo>
                    <a:pt x="359" y="37"/>
                  </a:lnTo>
                  <a:lnTo>
                    <a:pt x="380" y="25"/>
                  </a:lnTo>
                  <a:lnTo>
                    <a:pt x="383" y="28"/>
                  </a:lnTo>
                  <a:lnTo>
                    <a:pt x="383" y="125"/>
                  </a:lnTo>
                  <a:lnTo>
                    <a:pt x="301" y="95"/>
                  </a:lnTo>
                  <a:lnTo>
                    <a:pt x="135" y="95"/>
                  </a:lnTo>
                  <a:lnTo>
                    <a:pt x="0" y="137"/>
                  </a:lnTo>
                  <a:lnTo>
                    <a:pt x="19" y="88"/>
                  </a:lnTo>
                  <a:lnTo>
                    <a:pt x="63" y="0"/>
                  </a:lnTo>
                  <a:lnTo>
                    <a:pt x="105" y="23"/>
                  </a:lnTo>
                  <a:lnTo>
                    <a:pt x="251" y="48"/>
                  </a:lnTo>
                  <a:close/>
                </a:path>
              </a:pathLst>
            </a:custGeom>
            <a:solidFill>
              <a:schemeClr val="folHlink"/>
            </a:solidFill>
            <a:ln w="9525">
              <a:noFill/>
              <a:round/>
              <a:headEnd/>
              <a:tailEnd/>
            </a:ln>
          </p:spPr>
          <p:txBody>
            <a:bodyPr/>
            <a:lstStyle/>
            <a:p>
              <a:endParaRPr lang="en-US"/>
            </a:p>
          </p:txBody>
        </p:sp>
        <p:sp>
          <p:nvSpPr>
            <p:cNvPr id="34040" name="Freeform 248"/>
            <p:cNvSpPr>
              <a:spLocks noEditPoints="1"/>
            </p:cNvSpPr>
            <p:nvPr/>
          </p:nvSpPr>
          <p:spPr bwMode="auto">
            <a:xfrm>
              <a:off x="3696" y="2532"/>
              <a:ext cx="313" cy="60"/>
            </a:xfrm>
            <a:custGeom>
              <a:avLst/>
              <a:gdLst/>
              <a:ahLst/>
              <a:cxnLst>
                <a:cxn ang="0">
                  <a:pos x="262" y="32"/>
                </a:cxn>
                <a:cxn ang="0">
                  <a:pos x="313" y="28"/>
                </a:cxn>
                <a:cxn ang="0">
                  <a:pos x="313" y="51"/>
                </a:cxn>
                <a:cxn ang="0">
                  <a:pos x="262" y="32"/>
                </a:cxn>
                <a:cxn ang="0">
                  <a:pos x="172" y="32"/>
                </a:cxn>
                <a:cxn ang="0">
                  <a:pos x="88" y="32"/>
                </a:cxn>
                <a:cxn ang="0">
                  <a:pos x="0" y="60"/>
                </a:cxn>
                <a:cxn ang="0">
                  <a:pos x="31" y="0"/>
                </a:cxn>
                <a:cxn ang="0">
                  <a:pos x="53" y="11"/>
                </a:cxn>
                <a:cxn ang="0">
                  <a:pos x="172" y="32"/>
                </a:cxn>
              </a:cxnLst>
              <a:rect l="0" t="0" r="r" b="b"/>
              <a:pathLst>
                <a:path w="313" h="60">
                  <a:moveTo>
                    <a:pt x="262" y="32"/>
                  </a:moveTo>
                  <a:lnTo>
                    <a:pt x="313" y="28"/>
                  </a:lnTo>
                  <a:lnTo>
                    <a:pt x="313" y="51"/>
                  </a:lnTo>
                  <a:lnTo>
                    <a:pt x="262" y="32"/>
                  </a:lnTo>
                  <a:close/>
                  <a:moveTo>
                    <a:pt x="172" y="32"/>
                  </a:moveTo>
                  <a:lnTo>
                    <a:pt x="88" y="32"/>
                  </a:lnTo>
                  <a:lnTo>
                    <a:pt x="0" y="60"/>
                  </a:lnTo>
                  <a:lnTo>
                    <a:pt x="31" y="0"/>
                  </a:lnTo>
                  <a:lnTo>
                    <a:pt x="53" y="11"/>
                  </a:lnTo>
                  <a:lnTo>
                    <a:pt x="172" y="32"/>
                  </a:lnTo>
                  <a:close/>
                </a:path>
              </a:pathLst>
            </a:custGeom>
            <a:solidFill>
              <a:schemeClr val="folHlink"/>
            </a:solidFill>
            <a:ln w="9525">
              <a:noFill/>
              <a:round/>
              <a:headEnd/>
              <a:tailEnd/>
            </a:ln>
          </p:spPr>
          <p:txBody>
            <a:bodyPr/>
            <a:lstStyle/>
            <a:p>
              <a:endParaRPr lang="en-US"/>
            </a:p>
          </p:txBody>
        </p:sp>
        <p:sp>
          <p:nvSpPr>
            <p:cNvPr id="34041" name="Freeform 249"/>
            <p:cNvSpPr>
              <a:spLocks/>
            </p:cNvSpPr>
            <p:nvPr/>
          </p:nvSpPr>
          <p:spPr bwMode="auto">
            <a:xfrm>
              <a:off x="2359" y="2453"/>
              <a:ext cx="72" cy="79"/>
            </a:xfrm>
            <a:custGeom>
              <a:avLst/>
              <a:gdLst/>
              <a:ahLst/>
              <a:cxnLst>
                <a:cxn ang="0">
                  <a:pos x="72" y="14"/>
                </a:cxn>
                <a:cxn ang="0">
                  <a:pos x="58" y="65"/>
                </a:cxn>
                <a:cxn ang="0">
                  <a:pos x="30" y="79"/>
                </a:cxn>
                <a:cxn ang="0">
                  <a:pos x="16" y="79"/>
                </a:cxn>
                <a:cxn ang="0">
                  <a:pos x="0" y="58"/>
                </a:cxn>
                <a:cxn ang="0">
                  <a:pos x="0" y="23"/>
                </a:cxn>
                <a:cxn ang="0">
                  <a:pos x="21" y="0"/>
                </a:cxn>
                <a:cxn ang="0">
                  <a:pos x="58" y="0"/>
                </a:cxn>
                <a:cxn ang="0">
                  <a:pos x="72" y="14"/>
                </a:cxn>
              </a:cxnLst>
              <a:rect l="0" t="0" r="r" b="b"/>
              <a:pathLst>
                <a:path w="72" h="79">
                  <a:moveTo>
                    <a:pt x="72" y="14"/>
                  </a:moveTo>
                  <a:lnTo>
                    <a:pt x="58" y="65"/>
                  </a:lnTo>
                  <a:lnTo>
                    <a:pt x="30" y="79"/>
                  </a:lnTo>
                  <a:lnTo>
                    <a:pt x="16" y="79"/>
                  </a:lnTo>
                  <a:lnTo>
                    <a:pt x="0" y="58"/>
                  </a:lnTo>
                  <a:lnTo>
                    <a:pt x="0" y="23"/>
                  </a:lnTo>
                  <a:lnTo>
                    <a:pt x="21" y="0"/>
                  </a:lnTo>
                  <a:lnTo>
                    <a:pt x="58" y="0"/>
                  </a:lnTo>
                  <a:lnTo>
                    <a:pt x="72" y="14"/>
                  </a:lnTo>
                  <a:close/>
                </a:path>
              </a:pathLst>
            </a:custGeom>
            <a:solidFill>
              <a:srgbClr val="000000"/>
            </a:solidFill>
            <a:ln w="9525">
              <a:noFill/>
              <a:round/>
              <a:headEnd/>
              <a:tailEnd/>
            </a:ln>
          </p:spPr>
          <p:txBody>
            <a:bodyPr/>
            <a:lstStyle/>
            <a:p>
              <a:endParaRPr lang="en-US"/>
            </a:p>
          </p:txBody>
        </p:sp>
        <p:sp>
          <p:nvSpPr>
            <p:cNvPr id="34042" name="Freeform 250"/>
            <p:cNvSpPr>
              <a:spLocks/>
            </p:cNvSpPr>
            <p:nvPr/>
          </p:nvSpPr>
          <p:spPr bwMode="auto">
            <a:xfrm>
              <a:off x="2491" y="2481"/>
              <a:ext cx="56" cy="97"/>
            </a:xfrm>
            <a:custGeom>
              <a:avLst/>
              <a:gdLst/>
              <a:ahLst/>
              <a:cxnLst>
                <a:cxn ang="0">
                  <a:pos x="56" y="74"/>
                </a:cxn>
                <a:cxn ang="0">
                  <a:pos x="37" y="97"/>
                </a:cxn>
                <a:cxn ang="0">
                  <a:pos x="21" y="97"/>
                </a:cxn>
                <a:cxn ang="0">
                  <a:pos x="0" y="60"/>
                </a:cxn>
                <a:cxn ang="0">
                  <a:pos x="5" y="9"/>
                </a:cxn>
                <a:cxn ang="0">
                  <a:pos x="21" y="0"/>
                </a:cxn>
                <a:cxn ang="0">
                  <a:pos x="56" y="9"/>
                </a:cxn>
                <a:cxn ang="0">
                  <a:pos x="56" y="74"/>
                </a:cxn>
              </a:cxnLst>
              <a:rect l="0" t="0" r="r" b="b"/>
              <a:pathLst>
                <a:path w="56" h="97">
                  <a:moveTo>
                    <a:pt x="56" y="74"/>
                  </a:moveTo>
                  <a:lnTo>
                    <a:pt x="37" y="97"/>
                  </a:lnTo>
                  <a:lnTo>
                    <a:pt x="21" y="97"/>
                  </a:lnTo>
                  <a:lnTo>
                    <a:pt x="0" y="60"/>
                  </a:lnTo>
                  <a:lnTo>
                    <a:pt x="5" y="9"/>
                  </a:lnTo>
                  <a:lnTo>
                    <a:pt x="21" y="0"/>
                  </a:lnTo>
                  <a:lnTo>
                    <a:pt x="56" y="9"/>
                  </a:lnTo>
                  <a:lnTo>
                    <a:pt x="56" y="74"/>
                  </a:lnTo>
                  <a:close/>
                </a:path>
              </a:pathLst>
            </a:custGeom>
            <a:solidFill>
              <a:srgbClr val="000000"/>
            </a:solidFill>
            <a:ln w="9525">
              <a:noFill/>
              <a:round/>
              <a:headEnd/>
              <a:tailEnd/>
            </a:ln>
          </p:spPr>
          <p:txBody>
            <a:bodyPr/>
            <a:lstStyle/>
            <a:p>
              <a:endParaRPr lang="en-US"/>
            </a:p>
          </p:txBody>
        </p:sp>
        <p:sp>
          <p:nvSpPr>
            <p:cNvPr id="34043" name="Freeform 251"/>
            <p:cNvSpPr>
              <a:spLocks/>
            </p:cNvSpPr>
            <p:nvPr/>
          </p:nvSpPr>
          <p:spPr bwMode="auto">
            <a:xfrm>
              <a:off x="1242" y="2555"/>
              <a:ext cx="278" cy="190"/>
            </a:xfrm>
            <a:custGeom>
              <a:avLst/>
              <a:gdLst/>
              <a:ahLst/>
              <a:cxnLst>
                <a:cxn ang="0">
                  <a:pos x="248" y="109"/>
                </a:cxn>
                <a:cxn ang="0">
                  <a:pos x="278" y="125"/>
                </a:cxn>
                <a:cxn ang="0">
                  <a:pos x="204" y="176"/>
                </a:cxn>
                <a:cxn ang="0">
                  <a:pos x="118" y="190"/>
                </a:cxn>
                <a:cxn ang="0">
                  <a:pos x="44" y="176"/>
                </a:cxn>
                <a:cxn ang="0">
                  <a:pos x="0" y="125"/>
                </a:cxn>
                <a:cxn ang="0">
                  <a:pos x="139" y="0"/>
                </a:cxn>
                <a:cxn ang="0">
                  <a:pos x="162" y="0"/>
                </a:cxn>
                <a:cxn ang="0">
                  <a:pos x="248" y="109"/>
                </a:cxn>
              </a:cxnLst>
              <a:rect l="0" t="0" r="r" b="b"/>
              <a:pathLst>
                <a:path w="278" h="190">
                  <a:moveTo>
                    <a:pt x="248" y="109"/>
                  </a:moveTo>
                  <a:lnTo>
                    <a:pt x="278" y="125"/>
                  </a:lnTo>
                  <a:lnTo>
                    <a:pt x="204" y="176"/>
                  </a:lnTo>
                  <a:lnTo>
                    <a:pt x="118" y="190"/>
                  </a:lnTo>
                  <a:lnTo>
                    <a:pt x="44" y="176"/>
                  </a:lnTo>
                  <a:lnTo>
                    <a:pt x="0" y="125"/>
                  </a:lnTo>
                  <a:lnTo>
                    <a:pt x="139" y="0"/>
                  </a:lnTo>
                  <a:lnTo>
                    <a:pt x="162" y="0"/>
                  </a:lnTo>
                  <a:lnTo>
                    <a:pt x="248" y="109"/>
                  </a:lnTo>
                  <a:close/>
                </a:path>
              </a:pathLst>
            </a:custGeom>
            <a:solidFill>
              <a:schemeClr val="folHlink"/>
            </a:solidFill>
            <a:ln w="9525">
              <a:noFill/>
              <a:round/>
              <a:headEnd/>
              <a:tailEnd/>
            </a:ln>
          </p:spPr>
          <p:txBody>
            <a:bodyPr/>
            <a:lstStyle/>
            <a:p>
              <a:endParaRPr lang="en-US"/>
            </a:p>
          </p:txBody>
        </p:sp>
        <p:sp>
          <p:nvSpPr>
            <p:cNvPr id="34044" name="Freeform 252"/>
            <p:cNvSpPr>
              <a:spLocks/>
            </p:cNvSpPr>
            <p:nvPr/>
          </p:nvSpPr>
          <p:spPr bwMode="auto">
            <a:xfrm>
              <a:off x="4468" y="2629"/>
              <a:ext cx="195" cy="174"/>
            </a:xfrm>
            <a:custGeom>
              <a:avLst/>
              <a:gdLst/>
              <a:ahLst/>
              <a:cxnLst>
                <a:cxn ang="0">
                  <a:pos x="144" y="19"/>
                </a:cxn>
                <a:cxn ang="0">
                  <a:pos x="176" y="35"/>
                </a:cxn>
                <a:cxn ang="0">
                  <a:pos x="195" y="79"/>
                </a:cxn>
                <a:cxn ang="0">
                  <a:pos x="190" y="123"/>
                </a:cxn>
                <a:cxn ang="0">
                  <a:pos x="176" y="123"/>
                </a:cxn>
                <a:cxn ang="0">
                  <a:pos x="125" y="42"/>
                </a:cxn>
                <a:cxn ang="0">
                  <a:pos x="109" y="28"/>
                </a:cxn>
                <a:cxn ang="0">
                  <a:pos x="88" y="28"/>
                </a:cxn>
                <a:cxn ang="0">
                  <a:pos x="79" y="42"/>
                </a:cxn>
                <a:cxn ang="0">
                  <a:pos x="79" y="65"/>
                </a:cxn>
                <a:cxn ang="0">
                  <a:pos x="125" y="116"/>
                </a:cxn>
                <a:cxn ang="0">
                  <a:pos x="116" y="153"/>
                </a:cxn>
                <a:cxn ang="0">
                  <a:pos x="37" y="174"/>
                </a:cxn>
                <a:cxn ang="0">
                  <a:pos x="23" y="167"/>
                </a:cxn>
                <a:cxn ang="0">
                  <a:pos x="0" y="123"/>
                </a:cxn>
                <a:cxn ang="0">
                  <a:pos x="37" y="42"/>
                </a:cxn>
                <a:cxn ang="0">
                  <a:pos x="74" y="0"/>
                </a:cxn>
                <a:cxn ang="0">
                  <a:pos x="109" y="0"/>
                </a:cxn>
                <a:cxn ang="0">
                  <a:pos x="144" y="19"/>
                </a:cxn>
              </a:cxnLst>
              <a:rect l="0" t="0" r="r" b="b"/>
              <a:pathLst>
                <a:path w="195" h="174">
                  <a:moveTo>
                    <a:pt x="144" y="19"/>
                  </a:moveTo>
                  <a:lnTo>
                    <a:pt x="176" y="35"/>
                  </a:lnTo>
                  <a:lnTo>
                    <a:pt x="195" y="79"/>
                  </a:lnTo>
                  <a:lnTo>
                    <a:pt x="190" y="123"/>
                  </a:lnTo>
                  <a:lnTo>
                    <a:pt x="176" y="123"/>
                  </a:lnTo>
                  <a:lnTo>
                    <a:pt x="125" y="42"/>
                  </a:lnTo>
                  <a:lnTo>
                    <a:pt x="109" y="28"/>
                  </a:lnTo>
                  <a:lnTo>
                    <a:pt x="88" y="28"/>
                  </a:lnTo>
                  <a:lnTo>
                    <a:pt x="79" y="42"/>
                  </a:lnTo>
                  <a:lnTo>
                    <a:pt x="79" y="65"/>
                  </a:lnTo>
                  <a:lnTo>
                    <a:pt x="125" y="116"/>
                  </a:lnTo>
                  <a:lnTo>
                    <a:pt x="116" y="153"/>
                  </a:lnTo>
                  <a:lnTo>
                    <a:pt x="37" y="174"/>
                  </a:lnTo>
                  <a:lnTo>
                    <a:pt x="23" y="167"/>
                  </a:lnTo>
                  <a:lnTo>
                    <a:pt x="0" y="123"/>
                  </a:lnTo>
                  <a:lnTo>
                    <a:pt x="37" y="42"/>
                  </a:lnTo>
                  <a:lnTo>
                    <a:pt x="74" y="0"/>
                  </a:lnTo>
                  <a:lnTo>
                    <a:pt x="109" y="0"/>
                  </a:lnTo>
                  <a:lnTo>
                    <a:pt x="144" y="19"/>
                  </a:lnTo>
                  <a:close/>
                </a:path>
              </a:pathLst>
            </a:custGeom>
            <a:solidFill>
              <a:schemeClr val="folHlink"/>
            </a:solidFill>
            <a:ln w="9525">
              <a:noFill/>
              <a:round/>
              <a:headEnd/>
              <a:tailEnd/>
            </a:ln>
          </p:spPr>
          <p:txBody>
            <a:bodyPr/>
            <a:lstStyle/>
            <a:p>
              <a:endParaRPr lang="en-US"/>
            </a:p>
          </p:txBody>
        </p:sp>
        <p:sp>
          <p:nvSpPr>
            <p:cNvPr id="34045" name="Freeform 253"/>
            <p:cNvSpPr>
              <a:spLocks/>
            </p:cNvSpPr>
            <p:nvPr/>
          </p:nvSpPr>
          <p:spPr bwMode="auto">
            <a:xfrm>
              <a:off x="1592" y="2708"/>
              <a:ext cx="2932" cy="1217"/>
            </a:xfrm>
            <a:custGeom>
              <a:avLst/>
              <a:gdLst/>
              <a:ahLst/>
              <a:cxnLst>
                <a:cxn ang="0">
                  <a:pos x="241" y="88"/>
                </a:cxn>
                <a:cxn ang="0">
                  <a:pos x="496" y="278"/>
                </a:cxn>
                <a:cxn ang="0">
                  <a:pos x="839" y="394"/>
                </a:cxn>
                <a:cxn ang="0">
                  <a:pos x="904" y="415"/>
                </a:cxn>
                <a:cxn ang="0">
                  <a:pos x="1279" y="422"/>
                </a:cxn>
                <a:cxn ang="0">
                  <a:pos x="1599" y="241"/>
                </a:cxn>
                <a:cxn ang="0">
                  <a:pos x="1722" y="313"/>
                </a:cxn>
                <a:cxn ang="0">
                  <a:pos x="1314" y="642"/>
                </a:cxn>
                <a:cxn ang="0">
                  <a:pos x="1052" y="693"/>
                </a:cxn>
                <a:cxn ang="0">
                  <a:pos x="1024" y="737"/>
                </a:cxn>
                <a:cxn ang="0">
                  <a:pos x="1386" y="649"/>
                </a:cxn>
                <a:cxn ang="0">
                  <a:pos x="1752" y="357"/>
                </a:cxn>
                <a:cxn ang="0">
                  <a:pos x="1942" y="371"/>
                </a:cxn>
                <a:cxn ang="0">
                  <a:pos x="2102" y="422"/>
                </a:cxn>
                <a:cxn ang="0">
                  <a:pos x="2278" y="459"/>
                </a:cxn>
                <a:cxn ang="0">
                  <a:pos x="2336" y="357"/>
                </a:cxn>
                <a:cxn ang="0">
                  <a:pos x="2489" y="422"/>
                </a:cxn>
                <a:cxn ang="0">
                  <a:pos x="2561" y="350"/>
                </a:cxn>
                <a:cxn ang="0">
                  <a:pos x="2700" y="320"/>
                </a:cxn>
                <a:cxn ang="0">
                  <a:pos x="2686" y="234"/>
                </a:cxn>
                <a:cxn ang="0">
                  <a:pos x="2816" y="153"/>
                </a:cxn>
                <a:cxn ang="0">
                  <a:pos x="2846" y="109"/>
                </a:cxn>
                <a:cxn ang="0">
                  <a:pos x="2932" y="139"/>
                </a:cxn>
                <a:cxn ang="0">
                  <a:pos x="2795" y="241"/>
                </a:cxn>
                <a:cxn ang="0">
                  <a:pos x="2554" y="663"/>
                </a:cxn>
                <a:cxn ang="0">
                  <a:pos x="2160" y="1050"/>
                </a:cxn>
                <a:cxn ang="0">
                  <a:pos x="1877" y="1161"/>
                </a:cxn>
                <a:cxn ang="0">
                  <a:pos x="1636" y="1196"/>
                </a:cxn>
                <a:cxn ang="0">
                  <a:pos x="1365" y="1203"/>
                </a:cxn>
                <a:cxn ang="0">
                  <a:pos x="955" y="1124"/>
                </a:cxn>
                <a:cxn ang="0">
                  <a:pos x="834" y="1087"/>
                </a:cxn>
                <a:cxn ang="0">
                  <a:pos x="496" y="853"/>
                </a:cxn>
                <a:cxn ang="0">
                  <a:pos x="278" y="533"/>
                </a:cxn>
                <a:cxn ang="0">
                  <a:pos x="169" y="278"/>
                </a:cxn>
                <a:cxn ang="0">
                  <a:pos x="308" y="343"/>
                </a:cxn>
                <a:cxn ang="0">
                  <a:pos x="563" y="605"/>
                </a:cxn>
                <a:cxn ang="0">
                  <a:pos x="811" y="744"/>
                </a:cxn>
                <a:cxn ang="0">
                  <a:pos x="679" y="649"/>
                </a:cxn>
                <a:cxn ang="0">
                  <a:pos x="366" y="350"/>
                </a:cxn>
                <a:cxn ang="0">
                  <a:pos x="111" y="176"/>
                </a:cxn>
                <a:cxn ang="0">
                  <a:pos x="0" y="23"/>
                </a:cxn>
                <a:cxn ang="0">
                  <a:pos x="111" y="0"/>
                </a:cxn>
                <a:cxn ang="0">
                  <a:pos x="234" y="95"/>
                </a:cxn>
              </a:cxnLst>
              <a:rect l="0" t="0" r="r" b="b"/>
              <a:pathLst>
                <a:path w="2932" h="1217">
                  <a:moveTo>
                    <a:pt x="234" y="95"/>
                  </a:moveTo>
                  <a:lnTo>
                    <a:pt x="241" y="88"/>
                  </a:lnTo>
                  <a:lnTo>
                    <a:pt x="403" y="218"/>
                  </a:lnTo>
                  <a:lnTo>
                    <a:pt x="496" y="278"/>
                  </a:lnTo>
                  <a:lnTo>
                    <a:pt x="621" y="343"/>
                  </a:lnTo>
                  <a:lnTo>
                    <a:pt x="839" y="394"/>
                  </a:lnTo>
                  <a:lnTo>
                    <a:pt x="862" y="415"/>
                  </a:lnTo>
                  <a:lnTo>
                    <a:pt x="904" y="415"/>
                  </a:lnTo>
                  <a:lnTo>
                    <a:pt x="992" y="438"/>
                  </a:lnTo>
                  <a:lnTo>
                    <a:pt x="1279" y="422"/>
                  </a:lnTo>
                  <a:lnTo>
                    <a:pt x="1534" y="285"/>
                  </a:lnTo>
                  <a:lnTo>
                    <a:pt x="1599" y="241"/>
                  </a:lnTo>
                  <a:lnTo>
                    <a:pt x="1715" y="313"/>
                  </a:lnTo>
                  <a:lnTo>
                    <a:pt x="1722" y="313"/>
                  </a:lnTo>
                  <a:lnTo>
                    <a:pt x="1590" y="431"/>
                  </a:lnTo>
                  <a:lnTo>
                    <a:pt x="1314" y="642"/>
                  </a:lnTo>
                  <a:lnTo>
                    <a:pt x="1126" y="686"/>
                  </a:lnTo>
                  <a:lnTo>
                    <a:pt x="1052" y="693"/>
                  </a:lnTo>
                  <a:lnTo>
                    <a:pt x="1024" y="714"/>
                  </a:lnTo>
                  <a:lnTo>
                    <a:pt x="1024" y="737"/>
                  </a:lnTo>
                  <a:lnTo>
                    <a:pt x="1263" y="700"/>
                  </a:lnTo>
                  <a:lnTo>
                    <a:pt x="1386" y="649"/>
                  </a:lnTo>
                  <a:lnTo>
                    <a:pt x="1671" y="415"/>
                  </a:lnTo>
                  <a:lnTo>
                    <a:pt x="1752" y="357"/>
                  </a:lnTo>
                  <a:lnTo>
                    <a:pt x="1831" y="343"/>
                  </a:lnTo>
                  <a:lnTo>
                    <a:pt x="1942" y="371"/>
                  </a:lnTo>
                  <a:lnTo>
                    <a:pt x="2051" y="343"/>
                  </a:lnTo>
                  <a:lnTo>
                    <a:pt x="2102" y="422"/>
                  </a:lnTo>
                  <a:lnTo>
                    <a:pt x="2211" y="473"/>
                  </a:lnTo>
                  <a:lnTo>
                    <a:pt x="2278" y="459"/>
                  </a:lnTo>
                  <a:lnTo>
                    <a:pt x="2329" y="387"/>
                  </a:lnTo>
                  <a:lnTo>
                    <a:pt x="2336" y="357"/>
                  </a:lnTo>
                  <a:lnTo>
                    <a:pt x="2452" y="422"/>
                  </a:lnTo>
                  <a:lnTo>
                    <a:pt x="2489" y="422"/>
                  </a:lnTo>
                  <a:lnTo>
                    <a:pt x="2547" y="387"/>
                  </a:lnTo>
                  <a:lnTo>
                    <a:pt x="2561" y="350"/>
                  </a:lnTo>
                  <a:lnTo>
                    <a:pt x="2672" y="350"/>
                  </a:lnTo>
                  <a:lnTo>
                    <a:pt x="2700" y="320"/>
                  </a:lnTo>
                  <a:lnTo>
                    <a:pt x="2693" y="241"/>
                  </a:lnTo>
                  <a:lnTo>
                    <a:pt x="2686" y="234"/>
                  </a:lnTo>
                  <a:lnTo>
                    <a:pt x="2686" y="218"/>
                  </a:lnTo>
                  <a:lnTo>
                    <a:pt x="2816" y="153"/>
                  </a:lnTo>
                  <a:lnTo>
                    <a:pt x="2830" y="125"/>
                  </a:lnTo>
                  <a:lnTo>
                    <a:pt x="2846" y="109"/>
                  </a:lnTo>
                  <a:lnTo>
                    <a:pt x="2904" y="139"/>
                  </a:lnTo>
                  <a:lnTo>
                    <a:pt x="2932" y="139"/>
                  </a:lnTo>
                  <a:lnTo>
                    <a:pt x="2867" y="197"/>
                  </a:lnTo>
                  <a:lnTo>
                    <a:pt x="2795" y="241"/>
                  </a:lnTo>
                  <a:lnTo>
                    <a:pt x="2642" y="503"/>
                  </a:lnTo>
                  <a:lnTo>
                    <a:pt x="2554" y="663"/>
                  </a:lnTo>
                  <a:lnTo>
                    <a:pt x="2299" y="948"/>
                  </a:lnTo>
                  <a:lnTo>
                    <a:pt x="2160" y="1050"/>
                  </a:lnTo>
                  <a:lnTo>
                    <a:pt x="1986" y="1131"/>
                  </a:lnTo>
                  <a:lnTo>
                    <a:pt x="1877" y="1161"/>
                  </a:lnTo>
                  <a:lnTo>
                    <a:pt x="1759" y="1196"/>
                  </a:lnTo>
                  <a:lnTo>
                    <a:pt x="1636" y="1196"/>
                  </a:lnTo>
                  <a:lnTo>
                    <a:pt x="1525" y="1217"/>
                  </a:lnTo>
                  <a:lnTo>
                    <a:pt x="1365" y="1203"/>
                  </a:lnTo>
                  <a:lnTo>
                    <a:pt x="1006" y="1145"/>
                  </a:lnTo>
                  <a:lnTo>
                    <a:pt x="955" y="1124"/>
                  </a:lnTo>
                  <a:lnTo>
                    <a:pt x="890" y="1124"/>
                  </a:lnTo>
                  <a:lnTo>
                    <a:pt x="834" y="1087"/>
                  </a:lnTo>
                  <a:lnTo>
                    <a:pt x="700" y="1029"/>
                  </a:lnTo>
                  <a:lnTo>
                    <a:pt x="496" y="853"/>
                  </a:lnTo>
                  <a:lnTo>
                    <a:pt x="315" y="605"/>
                  </a:lnTo>
                  <a:lnTo>
                    <a:pt x="278" y="533"/>
                  </a:lnTo>
                  <a:lnTo>
                    <a:pt x="197" y="320"/>
                  </a:lnTo>
                  <a:lnTo>
                    <a:pt x="169" y="278"/>
                  </a:lnTo>
                  <a:lnTo>
                    <a:pt x="169" y="262"/>
                  </a:lnTo>
                  <a:lnTo>
                    <a:pt x="308" y="343"/>
                  </a:lnTo>
                  <a:lnTo>
                    <a:pt x="505" y="533"/>
                  </a:lnTo>
                  <a:lnTo>
                    <a:pt x="563" y="605"/>
                  </a:lnTo>
                  <a:lnTo>
                    <a:pt x="716" y="714"/>
                  </a:lnTo>
                  <a:lnTo>
                    <a:pt x="811" y="744"/>
                  </a:lnTo>
                  <a:lnTo>
                    <a:pt x="825" y="730"/>
                  </a:lnTo>
                  <a:lnTo>
                    <a:pt x="679" y="649"/>
                  </a:lnTo>
                  <a:lnTo>
                    <a:pt x="542" y="526"/>
                  </a:lnTo>
                  <a:lnTo>
                    <a:pt x="366" y="350"/>
                  </a:lnTo>
                  <a:lnTo>
                    <a:pt x="257" y="262"/>
                  </a:lnTo>
                  <a:lnTo>
                    <a:pt x="111" y="176"/>
                  </a:lnTo>
                  <a:lnTo>
                    <a:pt x="23" y="88"/>
                  </a:lnTo>
                  <a:lnTo>
                    <a:pt x="0" y="23"/>
                  </a:lnTo>
                  <a:lnTo>
                    <a:pt x="88" y="23"/>
                  </a:lnTo>
                  <a:lnTo>
                    <a:pt x="111" y="0"/>
                  </a:lnTo>
                  <a:lnTo>
                    <a:pt x="197" y="51"/>
                  </a:lnTo>
                  <a:lnTo>
                    <a:pt x="234" y="95"/>
                  </a:lnTo>
                  <a:close/>
                </a:path>
              </a:pathLst>
            </a:custGeom>
            <a:solidFill>
              <a:srgbClr val="E1C79A"/>
            </a:solidFill>
            <a:ln w="9525">
              <a:noFill/>
              <a:round/>
              <a:headEnd/>
              <a:tailEnd/>
            </a:ln>
          </p:spPr>
          <p:txBody>
            <a:bodyPr/>
            <a:lstStyle/>
            <a:p>
              <a:endParaRPr lang="en-US"/>
            </a:p>
          </p:txBody>
        </p:sp>
        <p:sp>
          <p:nvSpPr>
            <p:cNvPr id="34046" name="Freeform 254"/>
            <p:cNvSpPr>
              <a:spLocks/>
            </p:cNvSpPr>
            <p:nvPr/>
          </p:nvSpPr>
          <p:spPr bwMode="auto">
            <a:xfrm>
              <a:off x="3687" y="2854"/>
              <a:ext cx="568" cy="285"/>
            </a:xfrm>
            <a:custGeom>
              <a:avLst/>
              <a:gdLst/>
              <a:ahLst/>
              <a:cxnLst>
                <a:cxn ang="0">
                  <a:pos x="496" y="72"/>
                </a:cxn>
                <a:cxn ang="0">
                  <a:pos x="526" y="72"/>
                </a:cxn>
                <a:cxn ang="0">
                  <a:pos x="568" y="116"/>
                </a:cxn>
                <a:cxn ang="0">
                  <a:pos x="563" y="153"/>
                </a:cxn>
                <a:cxn ang="0">
                  <a:pos x="547" y="167"/>
                </a:cxn>
                <a:cxn ang="0">
                  <a:pos x="466" y="153"/>
                </a:cxn>
                <a:cxn ang="0">
                  <a:pos x="445" y="95"/>
                </a:cxn>
                <a:cxn ang="0">
                  <a:pos x="415" y="72"/>
                </a:cxn>
                <a:cxn ang="0">
                  <a:pos x="343" y="65"/>
                </a:cxn>
                <a:cxn ang="0">
                  <a:pos x="327" y="81"/>
                </a:cxn>
                <a:cxn ang="0">
                  <a:pos x="336" y="95"/>
                </a:cxn>
                <a:cxn ang="0">
                  <a:pos x="424" y="139"/>
                </a:cxn>
                <a:cxn ang="0">
                  <a:pos x="424" y="204"/>
                </a:cxn>
                <a:cxn ang="0">
                  <a:pos x="373" y="234"/>
                </a:cxn>
                <a:cxn ang="0">
                  <a:pos x="299" y="197"/>
                </a:cxn>
                <a:cxn ang="0">
                  <a:pos x="197" y="95"/>
                </a:cxn>
                <a:cxn ang="0">
                  <a:pos x="183" y="95"/>
                </a:cxn>
                <a:cxn ang="0">
                  <a:pos x="183" y="139"/>
                </a:cxn>
                <a:cxn ang="0">
                  <a:pos x="204" y="183"/>
                </a:cxn>
                <a:cxn ang="0">
                  <a:pos x="174" y="255"/>
                </a:cxn>
                <a:cxn ang="0">
                  <a:pos x="123" y="285"/>
                </a:cxn>
                <a:cxn ang="0">
                  <a:pos x="37" y="248"/>
                </a:cxn>
                <a:cxn ang="0">
                  <a:pos x="0" y="204"/>
                </a:cxn>
                <a:cxn ang="0">
                  <a:pos x="0" y="153"/>
                </a:cxn>
                <a:cxn ang="0">
                  <a:pos x="174" y="14"/>
                </a:cxn>
                <a:cxn ang="0">
                  <a:pos x="225" y="7"/>
                </a:cxn>
                <a:cxn ang="0">
                  <a:pos x="234" y="0"/>
                </a:cxn>
                <a:cxn ang="0">
                  <a:pos x="429" y="35"/>
                </a:cxn>
                <a:cxn ang="0">
                  <a:pos x="496" y="72"/>
                </a:cxn>
              </a:cxnLst>
              <a:rect l="0" t="0" r="r" b="b"/>
              <a:pathLst>
                <a:path w="568" h="285">
                  <a:moveTo>
                    <a:pt x="496" y="72"/>
                  </a:moveTo>
                  <a:lnTo>
                    <a:pt x="526" y="72"/>
                  </a:lnTo>
                  <a:lnTo>
                    <a:pt x="568" y="116"/>
                  </a:lnTo>
                  <a:lnTo>
                    <a:pt x="563" y="153"/>
                  </a:lnTo>
                  <a:lnTo>
                    <a:pt x="547" y="167"/>
                  </a:lnTo>
                  <a:lnTo>
                    <a:pt x="466" y="153"/>
                  </a:lnTo>
                  <a:lnTo>
                    <a:pt x="445" y="95"/>
                  </a:lnTo>
                  <a:lnTo>
                    <a:pt x="415" y="72"/>
                  </a:lnTo>
                  <a:lnTo>
                    <a:pt x="343" y="65"/>
                  </a:lnTo>
                  <a:lnTo>
                    <a:pt x="327" y="81"/>
                  </a:lnTo>
                  <a:lnTo>
                    <a:pt x="336" y="95"/>
                  </a:lnTo>
                  <a:lnTo>
                    <a:pt x="424" y="139"/>
                  </a:lnTo>
                  <a:lnTo>
                    <a:pt x="424" y="204"/>
                  </a:lnTo>
                  <a:lnTo>
                    <a:pt x="373" y="234"/>
                  </a:lnTo>
                  <a:lnTo>
                    <a:pt x="299" y="197"/>
                  </a:lnTo>
                  <a:lnTo>
                    <a:pt x="197" y="95"/>
                  </a:lnTo>
                  <a:lnTo>
                    <a:pt x="183" y="95"/>
                  </a:lnTo>
                  <a:lnTo>
                    <a:pt x="183" y="139"/>
                  </a:lnTo>
                  <a:lnTo>
                    <a:pt x="204" y="183"/>
                  </a:lnTo>
                  <a:lnTo>
                    <a:pt x="174" y="255"/>
                  </a:lnTo>
                  <a:lnTo>
                    <a:pt x="123" y="285"/>
                  </a:lnTo>
                  <a:lnTo>
                    <a:pt x="37" y="248"/>
                  </a:lnTo>
                  <a:lnTo>
                    <a:pt x="0" y="204"/>
                  </a:lnTo>
                  <a:lnTo>
                    <a:pt x="0" y="153"/>
                  </a:lnTo>
                  <a:lnTo>
                    <a:pt x="174" y="14"/>
                  </a:lnTo>
                  <a:lnTo>
                    <a:pt x="225" y="7"/>
                  </a:lnTo>
                  <a:lnTo>
                    <a:pt x="234" y="0"/>
                  </a:lnTo>
                  <a:lnTo>
                    <a:pt x="429" y="35"/>
                  </a:lnTo>
                  <a:lnTo>
                    <a:pt x="496" y="72"/>
                  </a:lnTo>
                  <a:close/>
                </a:path>
              </a:pathLst>
            </a:custGeom>
            <a:solidFill>
              <a:schemeClr val="folHlink"/>
            </a:solidFill>
            <a:ln w="9525">
              <a:noFill/>
              <a:round/>
              <a:headEnd/>
              <a:tailEnd/>
            </a:ln>
          </p:spPr>
          <p:txBody>
            <a:bodyPr/>
            <a:lstStyle/>
            <a:p>
              <a:endParaRPr lang="en-US"/>
            </a:p>
          </p:txBody>
        </p:sp>
        <p:sp>
          <p:nvSpPr>
            <p:cNvPr id="34047" name="Freeform 255"/>
            <p:cNvSpPr>
              <a:spLocks/>
            </p:cNvSpPr>
            <p:nvPr/>
          </p:nvSpPr>
          <p:spPr bwMode="auto">
            <a:xfrm>
              <a:off x="3527" y="3109"/>
              <a:ext cx="385" cy="153"/>
            </a:xfrm>
            <a:custGeom>
              <a:avLst/>
              <a:gdLst/>
              <a:ahLst/>
              <a:cxnLst>
                <a:cxn ang="0">
                  <a:pos x="160" y="95"/>
                </a:cxn>
                <a:cxn ang="0">
                  <a:pos x="255" y="139"/>
                </a:cxn>
                <a:cxn ang="0">
                  <a:pos x="378" y="146"/>
                </a:cxn>
                <a:cxn ang="0">
                  <a:pos x="385" y="153"/>
                </a:cxn>
                <a:cxn ang="0">
                  <a:pos x="190" y="146"/>
                </a:cxn>
                <a:cxn ang="0">
                  <a:pos x="102" y="95"/>
                </a:cxn>
                <a:cxn ang="0">
                  <a:pos x="35" y="44"/>
                </a:cxn>
                <a:cxn ang="0">
                  <a:pos x="14" y="44"/>
                </a:cxn>
                <a:cxn ang="0">
                  <a:pos x="0" y="21"/>
                </a:cxn>
                <a:cxn ang="0">
                  <a:pos x="7" y="0"/>
                </a:cxn>
                <a:cxn ang="0">
                  <a:pos x="72" y="30"/>
                </a:cxn>
                <a:cxn ang="0">
                  <a:pos x="160" y="95"/>
                </a:cxn>
              </a:cxnLst>
              <a:rect l="0" t="0" r="r" b="b"/>
              <a:pathLst>
                <a:path w="385" h="153">
                  <a:moveTo>
                    <a:pt x="160" y="95"/>
                  </a:moveTo>
                  <a:lnTo>
                    <a:pt x="255" y="139"/>
                  </a:lnTo>
                  <a:lnTo>
                    <a:pt x="378" y="146"/>
                  </a:lnTo>
                  <a:lnTo>
                    <a:pt x="385" y="153"/>
                  </a:lnTo>
                  <a:lnTo>
                    <a:pt x="190" y="146"/>
                  </a:lnTo>
                  <a:lnTo>
                    <a:pt x="102" y="95"/>
                  </a:lnTo>
                  <a:lnTo>
                    <a:pt x="35" y="44"/>
                  </a:lnTo>
                  <a:lnTo>
                    <a:pt x="14" y="44"/>
                  </a:lnTo>
                  <a:lnTo>
                    <a:pt x="0" y="21"/>
                  </a:lnTo>
                  <a:lnTo>
                    <a:pt x="7" y="0"/>
                  </a:lnTo>
                  <a:lnTo>
                    <a:pt x="72" y="30"/>
                  </a:lnTo>
                  <a:lnTo>
                    <a:pt x="160" y="95"/>
                  </a:lnTo>
                  <a:close/>
                </a:path>
              </a:pathLst>
            </a:custGeom>
            <a:solidFill>
              <a:srgbClr val="000000"/>
            </a:solidFill>
            <a:ln w="9525">
              <a:noFill/>
              <a:round/>
              <a:headEnd/>
              <a:tailEnd/>
            </a:ln>
          </p:spPr>
          <p:txBody>
            <a:bodyPr/>
            <a:lstStyle/>
            <a:p>
              <a:endParaRPr lang="en-US"/>
            </a:p>
          </p:txBody>
        </p:sp>
        <p:sp>
          <p:nvSpPr>
            <p:cNvPr id="34048" name="Freeform 256"/>
            <p:cNvSpPr>
              <a:spLocks/>
            </p:cNvSpPr>
            <p:nvPr/>
          </p:nvSpPr>
          <p:spPr bwMode="auto">
            <a:xfrm>
              <a:off x="3766" y="2952"/>
              <a:ext cx="67" cy="155"/>
            </a:xfrm>
            <a:custGeom>
              <a:avLst/>
              <a:gdLst/>
              <a:ahLst/>
              <a:cxnLst>
                <a:cxn ang="0">
                  <a:pos x="41" y="0"/>
                </a:cxn>
                <a:cxn ang="0">
                  <a:pos x="44" y="11"/>
                </a:cxn>
                <a:cxn ang="0">
                  <a:pos x="49" y="22"/>
                </a:cxn>
                <a:cxn ang="0">
                  <a:pos x="55" y="32"/>
                </a:cxn>
                <a:cxn ang="0">
                  <a:pos x="58" y="41"/>
                </a:cxn>
                <a:cxn ang="0">
                  <a:pos x="62" y="51"/>
                </a:cxn>
                <a:cxn ang="0">
                  <a:pos x="65" y="62"/>
                </a:cxn>
                <a:cxn ang="0">
                  <a:pos x="67" y="73"/>
                </a:cxn>
                <a:cxn ang="0">
                  <a:pos x="67" y="85"/>
                </a:cxn>
                <a:cxn ang="0">
                  <a:pos x="65" y="94"/>
                </a:cxn>
                <a:cxn ang="0">
                  <a:pos x="62" y="104"/>
                </a:cxn>
                <a:cxn ang="0">
                  <a:pos x="56" y="113"/>
                </a:cxn>
                <a:cxn ang="0">
                  <a:pos x="51" y="122"/>
                </a:cxn>
                <a:cxn ang="0">
                  <a:pos x="44" y="131"/>
                </a:cxn>
                <a:cxn ang="0">
                  <a:pos x="39" y="139"/>
                </a:cxn>
                <a:cxn ang="0">
                  <a:pos x="32" y="146"/>
                </a:cxn>
                <a:cxn ang="0">
                  <a:pos x="27" y="155"/>
                </a:cxn>
                <a:cxn ang="0">
                  <a:pos x="21" y="146"/>
                </a:cxn>
                <a:cxn ang="0">
                  <a:pos x="18" y="136"/>
                </a:cxn>
                <a:cxn ang="0">
                  <a:pos x="12" y="127"/>
                </a:cxn>
                <a:cxn ang="0">
                  <a:pos x="9" y="118"/>
                </a:cxn>
                <a:cxn ang="0">
                  <a:pos x="4" y="108"/>
                </a:cxn>
                <a:cxn ang="0">
                  <a:pos x="2" y="99"/>
                </a:cxn>
                <a:cxn ang="0">
                  <a:pos x="0" y="88"/>
                </a:cxn>
                <a:cxn ang="0">
                  <a:pos x="0" y="78"/>
                </a:cxn>
                <a:cxn ang="0">
                  <a:pos x="2" y="67"/>
                </a:cxn>
                <a:cxn ang="0">
                  <a:pos x="5" y="57"/>
                </a:cxn>
                <a:cxn ang="0">
                  <a:pos x="9" y="48"/>
                </a:cxn>
                <a:cxn ang="0">
                  <a:pos x="14" y="37"/>
                </a:cxn>
                <a:cxn ang="0">
                  <a:pos x="21" y="29"/>
                </a:cxn>
                <a:cxn ang="0">
                  <a:pos x="27" y="20"/>
                </a:cxn>
                <a:cxn ang="0">
                  <a:pos x="34" y="9"/>
                </a:cxn>
                <a:cxn ang="0">
                  <a:pos x="41" y="0"/>
                </a:cxn>
              </a:cxnLst>
              <a:rect l="0" t="0" r="r" b="b"/>
              <a:pathLst>
                <a:path w="67" h="155">
                  <a:moveTo>
                    <a:pt x="41" y="0"/>
                  </a:moveTo>
                  <a:lnTo>
                    <a:pt x="44" y="11"/>
                  </a:lnTo>
                  <a:lnTo>
                    <a:pt x="49" y="22"/>
                  </a:lnTo>
                  <a:lnTo>
                    <a:pt x="55" y="32"/>
                  </a:lnTo>
                  <a:lnTo>
                    <a:pt x="58" y="41"/>
                  </a:lnTo>
                  <a:lnTo>
                    <a:pt x="62" y="51"/>
                  </a:lnTo>
                  <a:lnTo>
                    <a:pt x="65" y="62"/>
                  </a:lnTo>
                  <a:lnTo>
                    <a:pt x="67" y="73"/>
                  </a:lnTo>
                  <a:lnTo>
                    <a:pt x="67" y="85"/>
                  </a:lnTo>
                  <a:lnTo>
                    <a:pt x="65" y="94"/>
                  </a:lnTo>
                  <a:lnTo>
                    <a:pt x="62" y="104"/>
                  </a:lnTo>
                  <a:lnTo>
                    <a:pt x="56" y="113"/>
                  </a:lnTo>
                  <a:lnTo>
                    <a:pt x="51" y="122"/>
                  </a:lnTo>
                  <a:lnTo>
                    <a:pt x="44" y="131"/>
                  </a:lnTo>
                  <a:lnTo>
                    <a:pt x="39" y="139"/>
                  </a:lnTo>
                  <a:lnTo>
                    <a:pt x="32" y="146"/>
                  </a:lnTo>
                  <a:lnTo>
                    <a:pt x="27" y="155"/>
                  </a:lnTo>
                  <a:lnTo>
                    <a:pt x="21" y="146"/>
                  </a:lnTo>
                  <a:lnTo>
                    <a:pt x="18" y="136"/>
                  </a:lnTo>
                  <a:lnTo>
                    <a:pt x="12" y="127"/>
                  </a:lnTo>
                  <a:lnTo>
                    <a:pt x="9" y="118"/>
                  </a:lnTo>
                  <a:lnTo>
                    <a:pt x="4" y="108"/>
                  </a:lnTo>
                  <a:lnTo>
                    <a:pt x="2" y="99"/>
                  </a:lnTo>
                  <a:lnTo>
                    <a:pt x="0" y="88"/>
                  </a:lnTo>
                  <a:lnTo>
                    <a:pt x="0" y="78"/>
                  </a:lnTo>
                  <a:lnTo>
                    <a:pt x="2" y="67"/>
                  </a:lnTo>
                  <a:lnTo>
                    <a:pt x="5" y="57"/>
                  </a:lnTo>
                  <a:lnTo>
                    <a:pt x="9" y="48"/>
                  </a:lnTo>
                  <a:lnTo>
                    <a:pt x="14" y="37"/>
                  </a:lnTo>
                  <a:lnTo>
                    <a:pt x="21" y="29"/>
                  </a:lnTo>
                  <a:lnTo>
                    <a:pt x="27" y="20"/>
                  </a:lnTo>
                  <a:lnTo>
                    <a:pt x="34" y="9"/>
                  </a:lnTo>
                  <a:lnTo>
                    <a:pt x="41" y="0"/>
                  </a:lnTo>
                  <a:close/>
                </a:path>
              </a:pathLst>
            </a:custGeom>
            <a:solidFill>
              <a:srgbClr val="C0C278"/>
            </a:solidFill>
            <a:ln w="9525">
              <a:noFill/>
              <a:round/>
              <a:headEnd/>
              <a:tailEnd/>
            </a:ln>
          </p:spPr>
          <p:txBody>
            <a:bodyPr/>
            <a:lstStyle/>
            <a:p>
              <a:endParaRPr lang="en-US"/>
            </a:p>
          </p:txBody>
        </p:sp>
        <p:sp>
          <p:nvSpPr>
            <p:cNvPr id="34049" name="Freeform 257"/>
            <p:cNvSpPr>
              <a:spLocks/>
            </p:cNvSpPr>
            <p:nvPr/>
          </p:nvSpPr>
          <p:spPr bwMode="auto">
            <a:xfrm>
              <a:off x="3960" y="2926"/>
              <a:ext cx="103" cy="116"/>
            </a:xfrm>
            <a:custGeom>
              <a:avLst/>
              <a:gdLst/>
              <a:ahLst/>
              <a:cxnLst>
                <a:cxn ang="0">
                  <a:pos x="0" y="0"/>
                </a:cxn>
                <a:cxn ang="0">
                  <a:pos x="8" y="4"/>
                </a:cxn>
                <a:cxn ang="0">
                  <a:pos x="17" y="7"/>
                </a:cxn>
                <a:cxn ang="0">
                  <a:pos x="24" y="11"/>
                </a:cxn>
                <a:cxn ang="0">
                  <a:pos x="33" y="16"/>
                </a:cxn>
                <a:cxn ang="0">
                  <a:pos x="42" y="19"/>
                </a:cxn>
                <a:cxn ang="0">
                  <a:pos x="49" y="25"/>
                </a:cxn>
                <a:cxn ang="0">
                  <a:pos x="56" y="30"/>
                </a:cxn>
                <a:cxn ang="0">
                  <a:pos x="63" y="35"/>
                </a:cxn>
                <a:cxn ang="0">
                  <a:pos x="70" y="44"/>
                </a:cxn>
                <a:cxn ang="0">
                  <a:pos x="75" y="53"/>
                </a:cxn>
                <a:cxn ang="0">
                  <a:pos x="81" y="62"/>
                </a:cxn>
                <a:cxn ang="0">
                  <a:pos x="86" y="72"/>
                </a:cxn>
                <a:cxn ang="0">
                  <a:pos x="91" y="81"/>
                </a:cxn>
                <a:cxn ang="0">
                  <a:pos x="95" y="91"/>
                </a:cxn>
                <a:cxn ang="0">
                  <a:pos x="98" y="102"/>
                </a:cxn>
                <a:cxn ang="0">
                  <a:pos x="103" y="113"/>
                </a:cxn>
                <a:cxn ang="0">
                  <a:pos x="100" y="116"/>
                </a:cxn>
                <a:cxn ang="0">
                  <a:pos x="89" y="113"/>
                </a:cxn>
                <a:cxn ang="0">
                  <a:pos x="77" y="111"/>
                </a:cxn>
                <a:cxn ang="0">
                  <a:pos x="66" y="107"/>
                </a:cxn>
                <a:cxn ang="0">
                  <a:pos x="56" y="106"/>
                </a:cxn>
                <a:cxn ang="0">
                  <a:pos x="45" y="102"/>
                </a:cxn>
                <a:cxn ang="0">
                  <a:pos x="35" y="99"/>
                </a:cxn>
                <a:cxn ang="0">
                  <a:pos x="26" y="93"/>
                </a:cxn>
                <a:cxn ang="0">
                  <a:pos x="19" y="84"/>
                </a:cxn>
                <a:cxn ang="0">
                  <a:pos x="12" y="76"/>
                </a:cxn>
                <a:cxn ang="0">
                  <a:pos x="8" y="67"/>
                </a:cxn>
                <a:cxn ang="0">
                  <a:pos x="5" y="56"/>
                </a:cxn>
                <a:cxn ang="0">
                  <a:pos x="3" y="46"/>
                </a:cxn>
                <a:cxn ang="0">
                  <a:pos x="1" y="33"/>
                </a:cxn>
                <a:cxn ang="0">
                  <a:pos x="1" y="23"/>
                </a:cxn>
                <a:cxn ang="0">
                  <a:pos x="1" y="11"/>
                </a:cxn>
                <a:cxn ang="0">
                  <a:pos x="0" y="0"/>
                </a:cxn>
              </a:cxnLst>
              <a:rect l="0" t="0" r="r" b="b"/>
              <a:pathLst>
                <a:path w="103" h="116">
                  <a:moveTo>
                    <a:pt x="0" y="0"/>
                  </a:moveTo>
                  <a:lnTo>
                    <a:pt x="8" y="4"/>
                  </a:lnTo>
                  <a:lnTo>
                    <a:pt x="17" y="7"/>
                  </a:lnTo>
                  <a:lnTo>
                    <a:pt x="24" y="11"/>
                  </a:lnTo>
                  <a:lnTo>
                    <a:pt x="33" y="16"/>
                  </a:lnTo>
                  <a:lnTo>
                    <a:pt x="42" y="19"/>
                  </a:lnTo>
                  <a:lnTo>
                    <a:pt x="49" y="25"/>
                  </a:lnTo>
                  <a:lnTo>
                    <a:pt x="56" y="30"/>
                  </a:lnTo>
                  <a:lnTo>
                    <a:pt x="63" y="35"/>
                  </a:lnTo>
                  <a:lnTo>
                    <a:pt x="70" y="44"/>
                  </a:lnTo>
                  <a:lnTo>
                    <a:pt x="75" y="53"/>
                  </a:lnTo>
                  <a:lnTo>
                    <a:pt x="81" y="62"/>
                  </a:lnTo>
                  <a:lnTo>
                    <a:pt x="86" y="72"/>
                  </a:lnTo>
                  <a:lnTo>
                    <a:pt x="91" y="81"/>
                  </a:lnTo>
                  <a:lnTo>
                    <a:pt x="95" y="91"/>
                  </a:lnTo>
                  <a:lnTo>
                    <a:pt x="98" y="102"/>
                  </a:lnTo>
                  <a:lnTo>
                    <a:pt x="103" y="113"/>
                  </a:lnTo>
                  <a:lnTo>
                    <a:pt x="100" y="116"/>
                  </a:lnTo>
                  <a:lnTo>
                    <a:pt x="89" y="113"/>
                  </a:lnTo>
                  <a:lnTo>
                    <a:pt x="77" y="111"/>
                  </a:lnTo>
                  <a:lnTo>
                    <a:pt x="66" y="107"/>
                  </a:lnTo>
                  <a:lnTo>
                    <a:pt x="56" y="106"/>
                  </a:lnTo>
                  <a:lnTo>
                    <a:pt x="45" y="102"/>
                  </a:lnTo>
                  <a:lnTo>
                    <a:pt x="35" y="99"/>
                  </a:lnTo>
                  <a:lnTo>
                    <a:pt x="26" y="93"/>
                  </a:lnTo>
                  <a:lnTo>
                    <a:pt x="19" y="84"/>
                  </a:lnTo>
                  <a:lnTo>
                    <a:pt x="12" y="76"/>
                  </a:lnTo>
                  <a:lnTo>
                    <a:pt x="8" y="67"/>
                  </a:lnTo>
                  <a:lnTo>
                    <a:pt x="5" y="56"/>
                  </a:lnTo>
                  <a:lnTo>
                    <a:pt x="3" y="46"/>
                  </a:lnTo>
                  <a:lnTo>
                    <a:pt x="1" y="33"/>
                  </a:lnTo>
                  <a:lnTo>
                    <a:pt x="1" y="23"/>
                  </a:lnTo>
                  <a:lnTo>
                    <a:pt x="1" y="11"/>
                  </a:lnTo>
                  <a:lnTo>
                    <a:pt x="0" y="0"/>
                  </a:lnTo>
                  <a:close/>
                </a:path>
              </a:pathLst>
            </a:custGeom>
            <a:solidFill>
              <a:srgbClr val="C0C278"/>
            </a:solidFill>
            <a:ln w="9525">
              <a:noFill/>
              <a:round/>
              <a:headEnd/>
              <a:tailEnd/>
            </a:ln>
          </p:spPr>
          <p:txBody>
            <a:bodyPr/>
            <a:lstStyle/>
            <a:p>
              <a:endParaRPr lang="en-US"/>
            </a:p>
          </p:txBody>
        </p:sp>
        <p:sp>
          <p:nvSpPr>
            <p:cNvPr id="34050" name="Freeform 258"/>
            <p:cNvSpPr>
              <a:spLocks/>
            </p:cNvSpPr>
            <p:nvPr/>
          </p:nvSpPr>
          <p:spPr bwMode="auto">
            <a:xfrm>
              <a:off x="4181" y="2937"/>
              <a:ext cx="34" cy="66"/>
            </a:xfrm>
            <a:custGeom>
              <a:avLst/>
              <a:gdLst/>
              <a:ahLst/>
              <a:cxnLst>
                <a:cxn ang="0">
                  <a:pos x="0" y="29"/>
                </a:cxn>
                <a:cxn ang="0">
                  <a:pos x="25" y="0"/>
                </a:cxn>
                <a:cxn ang="0">
                  <a:pos x="28" y="14"/>
                </a:cxn>
                <a:cxn ang="0">
                  <a:pos x="32" y="24"/>
                </a:cxn>
                <a:cxn ang="0">
                  <a:pos x="34" y="31"/>
                </a:cxn>
                <a:cxn ang="0">
                  <a:pos x="34" y="35"/>
                </a:cxn>
                <a:cxn ang="0">
                  <a:pos x="32" y="40"/>
                </a:cxn>
                <a:cxn ang="0">
                  <a:pos x="28" y="45"/>
                </a:cxn>
                <a:cxn ang="0">
                  <a:pos x="21" y="54"/>
                </a:cxn>
                <a:cxn ang="0">
                  <a:pos x="11" y="66"/>
                </a:cxn>
                <a:cxn ang="0">
                  <a:pos x="0" y="29"/>
                </a:cxn>
              </a:cxnLst>
              <a:rect l="0" t="0" r="r" b="b"/>
              <a:pathLst>
                <a:path w="34" h="66">
                  <a:moveTo>
                    <a:pt x="0" y="29"/>
                  </a:moveTo>
                  <a:lnTo>
                    <a:pt x="25" y="0"/>
                  </a:lnTo>
                  <a:lnTo>
                    <a:pt x="28" y="14"/>
                  </a:lnTo>
                  <a:lnTo>
                    <a:pt x="32" y="24"/>
                  </a:lnTo>
                  <a:lnTo>
                    <a:pt x="34" y="31"/>
                  </a:lnTo>
                  <a:lnTo>
                    <a:pt x="34" y="35"/>
                  </a:lnTo>
                  <a:lnTo>
                    <a:pt x="32" y="40"/>
                  </a:lnTo>
                  <a:lnTo>
                    <a:pt x="28" y="45"/>
                  </a:lnTo>
                  <a:lnTo>
                    <a:pt x="21" y="54"/>
                  </a:lnTo>
                  <a:lnTo>
                    <a:pt x="11" y="66"/>
                  </a:lnTo>
                  <a:lnTo>
                    <a:pt x="0" y="29"/>
                  </a:lnTo>
                  <a:close/>
                </a:path>
              </a:pathLst>
            </a:custGeom>
            <a:solidFill>
              <a:srgbClr val="C0C278"/>
            </a:solidFill>
            <a:ln w="9525">
              <a:noFill/>
              <a:round/>
              <a:headEnd/>
              <a:tailEnd/>
            </a:ln>
          </p:spPr>
          <p:txBody>
            <a:bodyPr/>
            <a:lstStyle/>
            <a:p>
              <a:endParaRPr lang="en-US"/>
            </a:p>
          </p:txBody>
        </p:sp>
        <p:sp>
          <p:nvSpPr>
            <p:cNvPr id="34051" name="Freeform 259"/>
            <p:cNvSpPr>
              <a:spLocks/>
            </p:cNvSpPr>
            <p:nvPr/>
          </p:nvSpPr>
          <p:spPr bwMode="auto">
            <a:xfrm>
              <a:off x="4524" y="2697"/>
              <a:ext cx="53" cy="83"/>
            </a:xfrm>
            <a:custGeom>
              <a:avLst/>
              <a:gdLst/>
              <a:ahLst/>
              <a:cxnLst>
                <a:cxn ang="0">
                  <a:pos x="0" y="0"/>
                </a:cxn>
                <a:cxn ang="0">
                  <a:pos x="9" y="6"/>
                </a:cxn>
                <a:cxn ang="0">
                  <a:pos x="18" y="13"/>
                </a:cxn>
                <a:cxn ang="0">
                  <a:pos x="25" y="18"/>
                </a:cxn>
                <a:cxn ang="0">
                  <a:pos x="32" y="25"/>
                </a:cxn>
                <a:cxn ang="0">
                  <a:pos x="39" y="32"/>
                </a:cxn>
                <a:cxn ang="0">
                  <a:pos x="44" y="39"/>
                </a:cxn>
                <a:cxn ang="0">
                  <a:pos x="48" y="48"/>
                </a:cxn>
                <a:cxn ang="0">
                  <a:pos x="51" y="58"/>
                </a:cxn>
                <a:cxn ang="0">
                  <a:pos x="53" y="65"/>
                </a:cxn>
                <a:cxn ang="0">
                  <a:pos x="50" y="71"/>
                </a:cxn>
                <a:cxn ang="0">
                  <a:pos x="46" y="76"/>
                </a:cxn>
                <a:cxn ang="0">
                  <a:pos x="41" y="80"/>
                </a:cxn>
                <a:cxn ang="0">
                  <a:pos x="34" y="83"/>
                </a:cxn>
                <a:cxn ang="0">
                  <a:pos x="28" y="83"/>
                </a:cxn>
                <a:cxn ang="0">
                  <a:pos x="21" y="81"/>
                </a:cxn>
                <a:cxn ang="0">
                  <a:pos x="16" y="76"/>
                </a:cxn>
                <a:cxn ang="0">
                  <a:pos x="11" y="67"/>
                </a:cxn>
                <a:cxn ang="0">
                  <a:pos x="6" y="58"/>
                </a:cxn>
                <a:cxn ang="0">
                  <a:pos x="4" y="50"/>
                </a:cxn>
                <a:cxn ang="0">
                  <a:pos x="2" y="41"/>
                </a:cxn>
                <a:cxn ang="0">
                  <a:pos x="0" y="32"/>
                </a:cxn>
                <a:cxn ang="0">
                  <a:pos x="0" y="21"/>
                </a:cxn>
                <a:cxn ang="0">
                  <a:pos x="0" y="11"/>
                </a:cxn>
                <a:cxn ang="0">
                  <a:pos x="0" y="0"/>
                </a:cxn>
              </a:cxnLst>
              <a:rect l="0" t="0" r="r" b="b"/>
              <a:pathLst>
                <a:path w="53" h="83">
                  <a:moveTo>
                    <a:pt x="0" y="0"/>
                  </a:moveTo>
                  <a:lnTo>
                    <a:pt x="9" y="6"/>
                  </a:lnTo>
                  <a:lnTo>
                    <a:pt x="18" y="13"/>
                  </a:lnTo>
                  <a:lnTo>
                    <a:pt x="25" y="18"/>
                  </a:lnTo>
                  <a:lnTo>
                    <a:pt x="32" y="25"/>
                  </a:lnTo>
                  <a:lnTo>
                    <a:pt x="39" y="32"/>
                  </a:lnTo>
                  <a:lnTo>
                    <a:pt x="44" y="39"/>
                  </a:lnTo>
                  <a:lnTo>
                    <a:pt x="48" y="48"/>
                  </a:lnTo>
                  <a:lnTo>
                    <a:pt x="51" y="58"/>
                  </a:lnTo>
                  <a:lnTo>
                    <a:pt x="53" y="65"/>
                  </a:lnTo>
                  <a:lnTo>
                    <a:pt x="50" y="71"/>
                  </a:lnTo>
                  <a:lnTo>
                    <a:pt x="46" y="76"/>
                  </a:lnTo>
                  <a:lnTo>
                    <a:pt x="41" y="80"/>
                  </a:lnTo>
                  <a:lnTo>
                    <a:pt x="34" y="83"/>
                  </a:lnTo>
                  <a:lnTo>
                    <a:pt x="28" y="83"/>
                  </a:lnTo>
                  <a:lnTo>
                    <a:pt x="21" y="81"/>
                  </a:lnTo>
                  <a:lnTo>
                    <a:pt x="16" y="76"/>
                  </a:lnTo>
                  <a:lnTo>
                    <a:pt x="11" y="67"/>
                  </a:lnTo>
                  <a:lnTo>
                    <a:pt x="6" y="58"/>
                  </a:lnTo>
                  <a:lnTo>
                    <a:pt x="4" y="50"/>
                  </a:lnTo>
                  <a:lnTo>
                    <a:pt x="2" y="41"/>
                  </a:lnTo>
                  <a:lnTo>
                    <a:pt x="0" y="32"/>
                  </a:lnTo>
                  <a:lnTo>
                    <a:pt x="0" y="21"/>
                  </a:lnTo>
                  <a:lnTo>
                    <a:pt x="0" y="11"/>
                  </a:lnTo>
                  <a:lnTo>
                    <a:pt x="0" y="0"/>
                  </a:lnTo>
                  <a:close/>
                </a:path>
              </a:pathLst>
            </a:custGeom>
            <a:solidFill>
              <a:srgbClr val="C0C278"/>
            </a:solidFill>
            <a:ln w="9525">
              <a:noFill/>
              <a:round/>
              <a:headEnd/>
              <a:tailEnd/>
            </a:ln>
          </p:spPr>
          <p:txBody>
            <a:bodyPr/>
            <a:lstStyle/>
            <a:p>
              <a:endParaRPr lang="en-US"/>
            </a:p>
          </p:txBody>
        </p:sp>
        <p:sp>
          <p:nvSpPr>
            <p:cNvPr id="34052" name="Freeform 260"/>
            <p:cNvSpPr>
              <a:spLocks/>
            </p:cNvSpPr>
            <p:nvPr/>
          </p:nvSpPr>
          <p:spPr bwMode="auto">
            <a:xfrm>
              <a:off x="1298" y="2636"/>
              <a:ext cx="116" cy="53"/>
            </a:xfrm>
            <a:custGeom>
              <a:avLst/>
              <a:gdLst/>
              <a:ahLst/>
              <a:cxnLst>
                <a:cxn ang="0">
                  <a:pos x="116" y="21"/>
                </a:cxn>
                <a:cxn ang="0">
                  <a:pos x="101" y="30"/>
                </a:cxn>
                <a:cxn ang="0">
                  <a:pos x="88" y="37"/>
                </a:cxn>
                <a:cxn ang="0">
                  <a:pos x="76" y="42"/>
                </a:cxn>
                <a:cxn ang="0">
                  <a:pos x="64" y="47"/>
                </a:cxn>
                <a:cxn ang="0">
                  <a:pos x="50" y="51"/>
                </a:cxn>
                <a:cxn ang="0">
                  <a:pos x="37" y="53"/>
                </a:cxn>
                <a:cxn ang="0">
                  <a:pos x="21" y="53"/>
                </a:cxn>
                <a:cxn ang="0">
                  <a:pos x="4" y="51"/>
                </a:cxn>
                <a:cxn ang="0">
                  <a:pos x="0" y="44"/>
                </a:cxn>
                <a:cxn ang="0">
                  <a:pos x="2" y="39"/>
                </a:cxn>
                <a:cxn ang="0">
                  <a:pos x="4" y="33"/>
                </a:cxn>
                <a:cxn ang="0">
                  <a:pos x="6" y="26"/>
                </a:cxn>
                <a:cxn ang="0">
                  <a:pos x="7" y="21"/>
                </a:cxn>
                <a:cxn ang="0">
                  <a:pos x="9" y="16"/>
                </a:cxn>
                <a:cxn ang="0">
                  <a:pos x="13" y="10"/>
                </a:cxn>
                <a:cxn ang="0">
                  <a:pos x="16" y="7"/>
                </a:cxn>
                <a:cxn ang="0">
                  <a:pos x="21" y="3"/>
                </a:cxn>
                <a:cxn ang="0">
                  <a:pos x="34" y="2"/>
                </a:cxn>
                <a:cxn ang="0">
                  <a:pos x="46" y="0"/>
                </a:cxn>
                <a:cxn ang="0">
                  <a:pos x="58" y="2"/>
                </a:cxn>
                <a:cxn ang="0">
                  <a:pos x="69" y="3"/>
                </a:cxn>
                <a:cxn ang="0">
                  <a:pos x="81" y="7"/>
                </a:cxn>
                <a:cxn ang="0">
                  <a:pos x="92" y="12"/>
                </a:cxn>
                <a:cxn ang="0">
                  <a:pos x="104" y="16"/>
                </a:cxn>
                <a:cxn ang="0">
                  <a:pos x="116" y="21"/>
                </a:cxn>
              </a:cxnLst>
              <a:rect l="0" t="0" r="r" b="b"/>
              <a:pathLst>
                <a:path w="116" h="53">
                  <a:moveTo>
                    <a:pt x="116" y="21"/>
                  </a:moveTo>
                  <a:lnTo>
                    <a:pt x="101" y="30"/>
                  </a:lnTo>
                  <a:lnTo>
                    <a:pt x="88" y="37"/>
                  </a:lnTo>
                  <a:lnTo>
                    <a:pt x="76" y="42"/>
                  </a:lnTo>
                  <a:lnTo>
                    <a:pt x="64" y="47"/>
                  </a:lnTo>
                  <a:lnTo>
                    <a:pt x="50" y="51"/>
                  </a:lnTo>
                  <a:lnTo>
                    <a:pt x="37" y="53"/>
                  </a:lnTo>
                  <a:lnTo>
                    <a:pt x="21" y="53"/>
                  </a:lnTo>
                  <a:lnTo>
                    <a:pt x="4" y="51"/>
                  </a:lnTo>
                  <a:lnTo>
                    <a:pt x="0" y="44"/>
                  </a:lnTo>
                  <a:lnTo>
                    <a:pt x="2" y="39"/>
                  </a:lnTo>
                  <a:lnTo>
                    <a:pt x="4" y="33"/>
                  </a:lnTo>
                  <a:lnTo>
                    <a:pt x="6" y="26"/>
                  </a:lnTo>
                  <a:lnTo>
                    <a:pt x="7" y="21"/>
                  </a:lnTo>
                  <a:lnTo>
                    <a:pt x="9" y="16"/>
                  </a:lnTo>
                  <a:lnTo>
                    <a:pt x="13" y="10"/>
                  </a:lnTo>
                  <a:lnTo>
                    <a:pt x="16" y="7"/>
                  </a:lnTo>
                  <a:lnTo>
                    <a:pt x="21" y="3"/>
                  </a:lnTo>
                  <a:lnTo>
                    <a:pt x="34" y="2"/>
                  </a:lnTo>
                  <a:lnTo>
                    <a:pt x="46" y="0"/>
                  </a:lnTo>
                  <a:lnTo>
                    <a:pt x="58" y="2"/>
                  </a:lnTo>
                  <a:lnTo>
                    <a:pt x="69" y="3"/>
                  </a:lnTo>
                  <a:lnTo>
                    <a:pt x="81" y="7"/>
                  </a:lnTo>
                  <a:lnTo>
                    <a:pt x="92" y="12"/>
                  </a:lnTo>
                  <a:lnTo>
                    <a:pt x="104" y="16"/>
                  </a:lnTo>
                  <a:lnTo>
                    <a:pt x="116" y="21"/>
                  </a:lnTo>
                  <a:close/>
                </a:path>
              </a:pathLst>
            </a:custGeom>
            <a:solidFill>
              <a:schemeClr val="folHlink"/>
            </a:solidFill>
            <a:ln w="9525">
              <a:noFill/>
              <a:round/>
              <a:headEnd/>
              <a:tailEnd/>
            </a:ln>
          </p:spPr>
          <p:txBody>
            <a:bodyPr/>
            <a:lstStyle/>
            <a:p>
              <a:endParaRPr lang="en-US"/>
            </a:p>
          </p:txBody>
        </p:sp>
        <p:sp>
          <p:nvSpPr>
            <p:cNvPr id="34053" name="Freeform 261"/>
            <p:cNvSpPr>
              <a:spLocks/>
            </p:cNvSpPr>
            <p:nvPr/>
          </p:nvSpPr>
          <p:spPr bwMode="auto">
            <a:xfrm>
              <a:off x="1643" y="2764"/>
              <a:ext cx="1566" cy="579"/>
            </a:xfrm>
            <a:custGeom>
              <a:avLst/>
              <a:gdLst/>
              <a:ahLst/>
              <a:cxnLst>
                <a:cxn ang="0">
                  <a:pos x="0" y="34"/>
                </a:cxn>
                <a:cxn ang="0">
                  <a:pos x="74" y="0"/>
                </a:cxn>
                <a:cxn ang="0">
                  <a:pos x="236" y="100"/>
                </a:cxn>
                <a:cxn ang="0">
                  <a:pos x="537" y="296"/>
                </a:cxn>
                <a:cxn ang="0">
                  <a:pos x="832" y="384"/>
                </a:cxn>
                <a:cxn ang="0">
                  <a:pos x="1182" y="391"/>
                </a:cxn>
                <a:cxn ang="0">
                  <a:pos x="1349" y="322"/>
                </a:cxn>
                <a:cxn ang="0">
                  <a:pos x="1525" y="222"/>
                </a:cxn>
                <a:cxn ang="0">
                  <a:pos x="1566" y="269"/>
                </a:cxn>
                <a:cxn ang="0">
                  <a:pos x="1418" y="403"/>
                </a:cxn>
                <a:cxn ang="0">
                  <a:pos x="1182" y="544"/>
                </a:cxn>
                <a:cxn ang="0">
                  <a:pos x="941" y="579"/>
                </a:cxn>
                <a:cxn ang="0">
                  <a:pos x="658" y="565"/>
                </a:cxn>
                <a:cxn ang="0">
                  <a:pos x="477" y="410"/>
                </a:cxn>
                <a:cxn ang="0">
                  <a:pos x="275" y="236"/>
                </a:cxn>
                <a:cxn ang="0">
                  <a:pos x="0" y="34"/>
                </a:cxn>
              </a:cxnLst>
              <a:rect l="0" t="0" r="r" b="b"/>
              <a:pathLst>
                <a:path w="1566" h="579">
                  <a:moveTo>
                    <a:pt x="0" y="34"/>
                  </a:moveTo>
                  <a:lnTo>
                    <a:pt x="74" y="0"/>
                  </a:lnTo>
                  <a:lnTo>
                    <a:pt x="236" y="100"/>
                  </a:lnTo>
                  <a:lnTo>
                    <a:pt x="537" y="296"/>
                  </a:lnTo>
                  <a:lnTo>
                    <a:pt x="832" y="384"/>
                  </a:lnTo>
                  <a:lnTo>
                    <a:pt x="1182" y="391"/>
                  </a:lnTo>
                  <a:lnTo>
                    <a:pt x="1349" y="322"/>
                  </a:lnTo>
                  <a:lnTo>
                    <a:pt x="1525" y="222"/>
                  </a:lnTo>
                  <a:lnTo>
                    <a:pt x="1566" y="269"/>
                  </a:lnTo>
                  <a:lnTo>
                    <a:pt x="1418" y="403"/>
                  </a:lnTo>
                  <a:lnTo>
                    <a:pt x="1182" y="544"/>
                  </a:lnTo>
                  <a:lnTo>
                    <a:pt x="941" y="579"/>
                  </a:lnTo>
                  <a:lnTo>
                    <a:pt x="658" y="565"/>
                  </a:lnTo>
                  <a:lnTo>
                    <a:pt x="477" y="410"/>
                  </a:lnTo>
                  <a:lnTo>
                    <a:pt x="275" y="236"/>
                  </a:lnTo>
                  <a:lnTo>
                    <a:pt x="0" y="34"/>
                  </a:lnTo>
                  <a:close/>
                </a:path>
              </a:pathLst>
            </a:custGeom>
            <a:solidFill>
              <a:srgbClr val="E1C79A"/>
            </a:solidFill>
            <a:ln w="9525">
              <a:noFill/>
              <a:round/>
              <a:headEnd/>
              <a:tailEnd/>
            </a:ln>
          </p:spPr>
          <p:txBody>
            <a:bodyPr/>
            <a:lstStyle/>
            <a:p>
              <a:endParaRPr lang="en-US"/>
            </a:p>
          </p:txBody>
        </p:sp>
        <p:sp>
          <p:nvSpPr>
            <p:cNvPr id="34054" name="Freeform 262"/>
            <p:cNvSpPr>
              <a:spLocks/>
            </p:cNvSpPr>
            <p:nvPr/>
          </p:nvSpPr>
          <p:spPr bwMode="auto">
            <a:xfrm>
              <a:off x="1652" y="2768"/>
              <a:ext cx="1550" cy="561"/>
            </a:xfrm>
            <a:custGeom>
              <a:avLst/>
              <a:gdLst/>
              <a:ahLst/>
              <a:cxnLst>
                <a:cxn ang="0">
                  <a:pos x="9" y="26"/>
                </a:cxn>
                <a:cxn ang="0">
                  <a:pos x="25" y="19"/>
                </a:cxn>
                <a:cxn ang="0">
                  <a:pos x="42" y="12"/>
                </a:cxn>
                <a:cxn ang="0">
                  <a:pos x="58" y="3"/>
                </a:cxn>
                <a:cxn ang="0">
                  <a:pos x="84" y="12"/>
                </a:cxn>
                <a:cxn ang="0">
                  <a:pos x="120" y="33"/>
                </a:cxn>
                <a:cxn ang="0">
                  <a:pos x="155" y="56"/>
                </a:cxn>
                <a:cxn ang="0">
                  <a:pos x="190" y="77"/>
                </a:cxn>
                <a:cxn ang="0">
                  <a:pos x="248" y="116"/>
                </a:cxn>
                <a:cxn ang="0">
                  <a:pos x="327" y="167"/>
                </a:cxn>
                <a:cxn ang="0">
                  <a:pos x="406" y="220"/>
                </a:cxn>
                <a:cxn ang="0">
                  <a:pos x="487" y="272"/>
                </a:cxn>
                <a:cxn ang="0">
                  <a:pos x="565" y="309"/>
                </a:cxn>
                <a:cxn ang="0">
                  <a:pos x="640" y="332"/>
                </a:cxn>
                <a:cxn ang="0">
                  <a:pos x="716" y="355"/>
                </a:cxn>
                <a:cxn ang="0">
                  <a:pos x="793" y="378"/>
                </a:cxn>
                <a:cxn ang="0">
                  <a:pos x="874" y="390"/>
                </a:cxn>
                <a:cxn ang="0">
                  <a:pos x="959" y="390"/>
                </a:cxn>
                <a:cxn ang="0">
                  <a:pos x="1045" y="392"/>
                </a:cxn>
                <a:cxn ang="0">
                  <a:pos x="1131" y="394"/>
                </a:cxn>
                <a:cxn ang="0">
                  <a:pos x="1196" y="385"/>
                </a:cxn>
                <a:cxn ang="0">
                  <a:pos x="1238" y="367"/>
                </a:cxn>
                <a:cxn ang="0">
                  <a:pos x="1280" y="348"/>
                </a:cxn>
                <a:cxn ang="0">
                  <a:pos x="1321" y="330"/>
                </a:cxn>
                <a:cxn ang="0">
                  <a:pos x="1365" y="309"/>
                </a:cxn>
                <a:cxn ang="0">
                  <a:pos x="1407" y="285"/>
                </a:cxn>
                <a:cxn ang="0">
                  <a:pos x="1449" y="262"/>
                </a:cxn>
                <a:cxn ang="0">
                  <a:pos x="1491" y="237"/>
                </a:cxn>
                <a:cxn ang="0">
                  <a:pos x="1518" y="230"/>
                </a:cxn>
                <a:cxn ang="0">
                  <a:pos x="1527" y="241"/>
                </a:cxn>
                <a:cxn ang="0">
                  <a:pos x="1535" y="251"/>
                </a:cxn>
                <a:cxn ang="0">
                  <a:pos x="1544" y="262"/>
                </a:cxn>
                <a:cxn ang="0">
                  <a:pos x="1530" y="283"/>
                </a:cxn>
                <a:cxn ang="0">
                  <a:pos x="1493" y="313"/>
                </a:cxn>
                <a:cxn ang="0">
                  <a:pos x="1456" y="344"/>
                </a:cxn>
                <a:cxn ang="0">
                  <a:pos x="1419" y="376"/>
                </a:cxn>
                <a:cxn ang="0">
                  <a:pos x="1374" y="410"/>
                </a:cxn>
                <a:cxn ang="0">
                  <a:pos x="1317" y="445"/>
                </a:cxn>
                <a:cxn ang="0">
                  <a:pos x="1259" y="478"/>
                </a:cxn>
                <a:cxn ang="0">
                  <a:pos x="1203" y="512"/>
                </a:cxn>
                <a:cxn ang="0">
                  <a:pos x="1143" y="533"/>
                </a:cxn>
                <a:cxn ang="0">
                  <a:pos x="1080" y="541"/>
                </a:cxn>
                <a:cxn ang="0">
                  <a:pos x="1018" y="548"/>
                </a:cxn>
                <a:cxn ang="0">
                  <a:pos x="957" y="557"/>
                </a:cxn>
                <a:cxn ang="0">
                  <a:pos x="892" y="559"/>
                </a:cxn>
                <a:cxn ang="0">
                  <a:pos x="825" y="556"/>
                </a:cxn>
                <a:cxn ang="0">
                  <a:pos x="756" y="552"/>
                </a:cxn>
                <a:cxn ang="0">
                  <a:pos x="689" y="548"/>
                </a:cxn>
                <a:cxn ang="0">
                  <a:pos x="633" y="529"/>
                </a:cxn>
                <a:cxn ang="0">
                  <a:pos x="587" y="492"/>
                </a:cxn>
                <a:cxn ang="0">
                  <a:pos x="542" y="454"/>
                </a:cxn>
                <a:cxn ang="0">
                  <a:pos x="496" y="417"/>
                </a:cxn>
                <a:cxn ang="0">
                  <a:pos x="448" y="378"/>
                </a:cxn>
                <a:cxn ang="0">
                  <a:pos x="399" y="336"/>
                </a:cxn>
                <a:cxn ang="0">
                  <a:pos x="350" y="295"/>
                </a:cxn>
                <a:cxn ang="0">
                  <a:pos x="301" y="253"/>
                </a:cxn>
                <a:cxn ang="0">
                  <a:pos x="243" y="207"/>
                </a:cxn>
                <a:cxn ang="0">
                  <a:pos x="174" y="156"/>
                </a:cxn>
                <a:cxn ang="0">
                  <a:pos x="104" y="105"/>
                </a:cxn>
                <a:cxn ang="0">
                  <a:pos x="35" y="54"/>
                </a:cxn>
              </a:cxnLst>
              <a:rect l="0" t="0" r="r" b="b"/>
              <a:pathLst>
                <a:path w="1550" h="561">
                  <a:moveTo>
                    <a:pt x="0" y="30"/>
                  </a:moveTo>
                  <a:lnTo>
                    <a:pt x="9" y="26"/>
                  </a:lnTo>
                  <a:lnTo>
                    <a:pt x="18" y="23"/>
                  </a:lnTo>
                  <a:lnTo>
                    <a:pt x="25" y="19"/>
                  </a:lnTo>
                  <a:lnTo>
                    <a:pt x="33" y="16"/>
                  </a:lnTo>
                  <a:lnTo>
                    <a:pt x="42" y="12"/>
                  </a:lnTo>
                  <a:lnTo>
                    <a:pt x="49" y="9"/>
                  </a:lnTo>
                  <a:lnTo>
                    <a:pt x="58" y="3"/>
                  </a:lnTo>
                  <a:lnTo>
                    <a:pt x="65" y="0"/>
                  </a:lnTo>
                  <a:lnTo>
                    <a:pt x="84" y="12"/>
                  </a:lnTo>
                  <a:lnTo>
                    <a:pt x="102" y="23"/>
                  </a:lnTo>
                  <a:lnTo>
                    <a:pt x="120" y="33"/>
                  </a:lnTo>
                  <a:lnTo>
                    <a:pt x="137" y="45"/>
                  </a:lnTo>
                  <a:lnTo>
                    <a:pt x="155" y="56"/>
                  </a:lnTo>
                  <a:lnTo>
                    <a:pt x="172" y="67"/>
                  </a:lnTo>
                  <a:lnTo>
                    <a:pt x="190" y="77"/>
                  </a:lnTo>
                  <a:lnTo>
                    <a:pt x="207" y="89"/>
                  </a:lnTo>
                  <a:lnTo>
                    <a:pt x="248" y="116"/>
                  </a:lnTo>
                  <a:lnTo>
                    <a:pt x="287" y="142"/>
                  </a:lnTo>
                  <a:lnTo>
                    <a:pt x="327" y="167"/>
                  </a:lnTo>
                  <a:lnTo>
                    <a:pt x="368" y="193"/>
                  </a:lnTo>
                  <a:lnTo>
                    <a:pt x="406" y="220"/>
                  </a:lnTo>
                  <a:lnTo>
                    <a:pt x="447" y="246"/>
                  </a:lnTo>
                  <a:lnTo>
                    <a:pt x="487" y="272"/>
                  </a:lnTo>
                  <a:lnTo>
                    <a:pt x="528" y="299"/>
                  </a:lnTo>
                  <a:lnTo>
                    <a:pt x="565" y="309"/>
                  </a:lnTo>
                  <a:lnTo>
                    <a:pt x="603" y="322"/>
                  </a:lnTo>
                  <a:lnTo>
                    <a:pt x="640" y="332"/>
                  </a:lnTo>
                  <a:lnTo>
                    <a:pt x="679" y="344"/>
                  </a:lnTo>
                  <a:lnTo>
                    <a:pt x="716" y="355"/>
                  </a:lnTo>
                  <a:lnTo>
                    <a:pt x="754" y="367"/>
                  </a:lnTo>
                  <a:lnTo>
                    <a:pt x="793" y="378"/>
                  </a:lnTo>
                  <a:lnTo>
                    <a:pt x="830" y="390"/>
                  </a:lnTo>
                  <a:lnTo>
                    <a:pt x="874" y="390"/>
                  </a:lnTo>
                  <a:lnTo>
                    <a:pt x="916" y="390"/>
                  </a:lnTo>
                  <a:lnTo>
                    <a:pt x="959" y="390"/>
                  </a:lnTo>
                  <a:lnTo>
                    <a:pt x="1003" y="392"/>
                  </a:lnTo>
                  <a:lnTo>
                    <a:pt x="1045" y="392"/>
                  </a:lnTo>
                  <a:lnTo>
                    <a:pt x="1089" y="392"/>
                  </a:lnTo>
                  <a:lnTo>
                    <a:pt x="1131" y="394"/>
                  </a:lnTo>
                  <a:lnTo>
                    <a:pt x="1175" y="394"/>
                  </a:lnTo>
                  <a:lnTo>
                    <a:pt x="1196" y="385"/>
                  </a:lnTo>
                  <a:lnTo>
                    <a:pt x="1217" y="376"/>
                  </a:lnTo>
                  <a:lnTo>
                    <a:pt x="1238" y="367"/>
                  </a:lnTo>
                  <a:lnTo>
                    <a:pt x="1259" y="357"/>
                  </a:lnTo>
                  <a:lnTo>
                    <a:pt x="1280" y="348"/>
                  </a:lnTo>
                  <a:lnTo>
                    <a:pt x="1300" y="339"/>
                  </a:lnTo>
                  <a:lnTo>
                    <a:pt x="1321" y="330"/>
                  </a:lnTo>
                  <a:lnTo>
                    <a:pt x="1342" y="322"/>
                  </a:lnTo>
                  <a:lnTo>
                    <a:pt x="1365" y="309"/>
                  </a:lnTo>
                  <a:lnTo>
                    <a:pt x="1386" y="297"/>
                  </a:lnTo>
                  <a:lnTo>
                    <a:pt x="1407" y="285"/>
                  </a:lnTo>
                  <a:lnTo>
                    <a:pt x="1428" y="274"/>
                  </a:lnTo>
                  <a:lnTo>
                    <a:pt x="1449" y="262"/>
                  </a:lnTo>
                  <a:lnTo>
                    <a:pt x="1470" y="249"/>
                  </a:lnTo>
                  <a:lnTo>
                    <a:pt x="1491" y="237"/>
                  </a:lnTo>
                  <a:lnTo>
                    <a:pt x="1513" y="225"/>
                  </a:lnTo>
                  <a:lnTo>
                    <a:pt x="1518" y="230"/>
                  </a:lnTo>
                  <a:lnTo>
                    <a:pt x="1521" y="235"/>
                  </a:lnTo>
                  <a:lnTo>
                    <a:pt x="1527" y="241"/>
                  </a:lnTo>
                  <a:lnTo>
                    <a:pt x="1530" y="246"/>
                  </a:lnTo>
                  <a:lnTo>
                    <a:pt x="1535" y="251"/>
                  </a:lnTo>
                  <a:lnTo>
                    <a:pt x="1541" y="257"/>
                  </a:lnTo>
                  <a:lnTo>
                    <a:pt x="1544" y="262"/>
                  </a:lnTo>
                  <a:lnTo>
                    <a:pt x="1550" y="267"/>
                  </a:lnTo>
                  <a:lnTo>
                    <a:pt x="1530" y="283"/>
                  </a:lnTo>
                  <a:lnTo>
                    <a:pt x="1513" y="297"/>
                  </a:lnTo>
                  <a:lnTo>
                    <a:pt x="1493" y="313"/>
                  </a:lnTo>
                  <a:lnTo>
                    <a:pt x="1476" y="329"/>
                  </a:lnTo>
                  <a:lnTo>
                    <a:pt x="1456" y="344"/>
                  </a:lnTo>
                  <a:lnTo>
                    <a:pt x="1439" y="360"/>
                  </a:lnTo>
                  <a:lnTo>
                    <a:pt x="1419" y="376"/>
                  </a:lnTo>
                  <a:lnTo>
                    <a:pt x="1402" y="392"/>
                  </a:lnTo>
                  <a:lnTo>
                    <a:pt x="1374" y="410"/>
                  </a:lnTo>
                  <a:lnTo>
                    <a:pt x="1346" y="427"/>
                  </a:lnTo>
                  <a:lnTo>
                    <a:pt x="1317" y="445"/>
                  </a:lnTo>
                  <a:lnTo>
                    <a:pt x="1287" y="461"/>
                  </a:lnTo>
                  <a:lnTo>
                    <a:pt x="1259" y="478"/>
                  </a:lnTo>
                  <a:lnTo>
                    <a:pt x="1231" y="496"/>
                  </a:lnTo>
                  <a:lnTo>
                    <a:pt x="1203" y="512"/>
                  </a:lnTo>
                  <a:lnTo>
                    <a:pt x="1175" y="529"/>
                  </a:lnTo>
                  <a:lnTo>
                    <a:pt x="1143" y="533"/>
                  </a:lnTo>
                  <a:lnTo>
                    <a:pt x="1112" y="538"/>
                  </a:lnTo>
                  <a:lnTo>
                    <a:pt x="1080" y="541"/>
                  </a:lnTo>
                  <a:lnTo>
                    <a:pt x="1050" y="545"/>
                  </a:lnTo>
                  <a:lnTo>
                    <a:pt x="1018" y="548"/>
                  </a:lnTo>
                  <a:lnTo>
                    <a:pt x="987" y="554"/>
                  </a:lnTo>
                  <a:lnTo>
                    <a:pt x="957" y="557"/>
                  </a:lnTo>
                  <a:lnTo>
                    <a:pt x="925" y="561"/>
                  </a:lnTo>
                  <a:lnTo>
                    <a:pt x="892" y="559"/>
                  </a:lnTo>
                  <a:lnTo>
                    <a:pt x="858" y="557"/>
                  </a:lnTo>
                  <a:lnTo>
                    <a:pt x="825" y="556"/>
                  </a:lnTo>
                  <a:lnTo>
                    <a:pt x="790" y="554"/>
                  </a:lnTo>
                  <a:lnTo>
                    <a:pt x="756" y="552"/>
                  </a:lnTo>
                  <a:lnTo>
                    <a:pt x="723" y="550"/>
                  </a:lnTo>
                  <a:lnTo>
                    <a:pt x="689" y="548"/>
                  </a:lnTo>
                  <a:lnTo>
                    <a:pt x="656" y="547"/>
                  </a:lnTo>
                  <a:lnTo>
                    <a:pt x="633" y="529"/>
                  </a:lnTo>
                  <a:lnTo>
                    <a:pt x="610" y="510"/>
                  </a:lnTo>
                  <a:lnTo>
                    <a:pt x="587" y="492"/>
                  </a:lnTo>
                  <a:lnTo>
                    <a:pt x="565" y="473"/>
                  </a:lnTo>
                  <a:lnTo>
                    <a:pt x="542" y="454"/>
                  </a:lnTo>
                  <a:lnTo>
                    <a:pt x="519" y="436"/>
                  </a:lnTo>
                  <a:lnTo>
                    <a:pt x="496" y="417"/>
                  </a:lnTo>
                  <a:lnTo>
                    <a:pt x="473" y="399"/>
                  </a:lnTo>
                  <a:lnTo>
                    <a:pt x="448" y="378"/>
                  </a:lnTo>
                  <a:lnTo>
                    <a:pt x="424" y="357"/>
                  </a:lnTo>
                  <a:lnTo>
                    <a:pt x="399" y="336"/>
                  </a:lnTo>
                  <a:lnTo>
                    <a:pt x="375" y="315"/>
                  </a:lnTo>
                  <a:lnTo>
                    <a:pt x="350" y="295"/>
                  </a:lnTo>
                  <a:lnTo>
                    <a:pt x="325" y="274"/>
                  </a:lnTo>
                  <a:lnTo>
                    <a:pt x="301" y="253"/>
                  </a:lnTo>
                  <a:lnTo>
                    <a:pt x="276" y="232"/>
                  </a:lnTo>
                  <a:lnTo>
                    <a:pt x="243" y="207"/>
                  </a:lnTo>
                  <a:lnTo>
                    <a:pt x="207" y="181"/>
                  </a:lnTo>
                  <a:lnTo>
                    <a:pt x="174" y="156"/>
                  </a:lnTo>
                  <a:lnTo>
                    <a:pt x="139" y="132"/>
                  </a:lnTo>
                  <a:lnTo>
                    <a:pt x="104" y="105"/>
                  </a:lnTo>
                  <a:lnTo>
                    <a:pt x="70" y="81"/>
                  </a:lnTo>
                  <a:lnTo>
                    <a:pt x="35" y="54"/>
                  </a:lnTo>
                  <a:lnTo>
                    <a:pt x="0" y="30"/>
                  </a:lnTo>
                  <a:close/>
                </a:path>
              </a:pathLst>
            </a:custGeom>
            <a:solidFill>
              <a:srgbClr val="E7CD9F"/>
            </a:solidFill>
            <a:ln w="9525">
              <a:noFill/>
              <a:round/>
              <a:headEnd/>
              <a:tailEnd/>
            </a:ln>
          </p:spPr>
          <p:txBody>
            <a:bodyPr/>
            <a:lstStyle/>
            <a:p>
              <a:endParaRPr lang="en-US"/>
            </a:p>
          </p:txBody>
        </p:sp>
        <p:sp>
          <p:nvSpPr>
            <p:cNvPr id="34055" name="Freeform 263"/>
            <p:cNvSpPr>
              <a:spLocks/>
            </p:cNvSpPr>
            <p:nvPr/>
          </p:nvSpPr>
          <p:spPr bwMode="auto">
            <a:xfrm>
              <a:off x="1662" y="2771"/>
              <a:ext cx="1531" cy="545"/>
            </a:xfrm>
            <a:custGeom>
              <a:avLst/>
              <a:gdLst/>
              <a:ahLst/>
              <a:cxnLst>
                <a:cxn ang="0">
                  <a:pos x="8" y="23"/>
                </a:cxn>
                <a:cxn ang="0">
                  <a:pos x="22" y="18"/>
                </a:cxn>
                <a:cxn ang="0">
                  <a:pos x="36" y="11"/>
                </a:cxn>
                <a:cxn ang="0">
                  <a:pos x="50" y="4"/>
                </a:cxn>
                <a:cxn ang="0">
                  <a:pos x="73" y="11"/>
                </a:cxn>
                <a:cxn ang="0">
                  <a:pos x="102" y="30"/>
                </a:cxn>
                <a:cxn ang="0">
                  <a:pos x="134" y="49"/>
                </a:cxn>
                <a:cxn ang="0">
                  <a:pos x="164" y="69"/>
                </a:cxn>
                <a:cxn ang="0">
                  <a:pos x="222" y="106"/>
                </a:cxn>
                <a:cxn ang="0">
                  <a:pos x="305" y="162"/>
                </a:cxn>
                <a:cxn ang="0">
                  <a:pos x="389" y="218"/>
                </a:cxn>
                <a:cxn ang="0">
                  <a:pos x="474" y="275"/>
                </a:cxn>
                <a:cxn ang="0">
                  <a:pos x="555" y="313"/>
                </a:cxn>
                <a:cxn ang="0">
                  <a:pos x="632" y="338"/>
                </a:cxn>
                <a:cxn ang="0">
                  <a:pos x="711" y="361"/>
                </a:cxn>
                <a:cxn ang="0">
                  <a:pos x="788" y="385"/>
                </a:cxn>
                <a:cxn ang="0">
                  <a:pos x="869" y="398"/>
                </a:cxn>
                <a:cxn ang="0">
                  <a:pos x="954" y="398"/>
                </a:cxn>
                <a:cxn ang="0">
                  <a:pos x="1038" y="398"/>
                </a:cxn>
                <a:cxn ang="0">
                  <a:pos x="1123" y="398"/>
                </a:cxn>
                <a:cxn ang="0">
                  <a:pos x="1186" y="389"/>
                </a:cxn>
                <a:cxn ang="0">
                  <a:pos x="1228" y="370"/>
                </a:cxn>
                <a:cxn ang="0">
                  <a:pos x="1270" y="350"/>
                </a:cxn>
                <a:cxn ang="0">
                  <a:pos x="1313" y="331"/>
                </a:cxn>
                <a:cxn ang="0">
                  <a:pos x="1355" y="310"/>
                </a:cxn>
                <a:cxn ang="0">
                  <a:pos x="1397" y="287"/>
                </a:cxn>
                <a:cxn ang="0">
                  <a:pos x="1439" y="264"/>
                </a:cxn>
                <a:cxn ang="0">
                  <a:pos x="1480" y="239"/>
                </a:cxn>
                <a:cxn ang="0">
                  <a:pos x="1504" y="232"/>
                </a:cxn>
                <a:cxn ang="0">
                  <a:pos x="1513" y="241"/>
                </a:cxn>
                <a:cxn ang="0">
                  <a:pos x="1520" y="252"/>
                </a:cxn>
                <a:cxn ang="0">
                  <a:pos x="1527" y="261"/>
                </a:cxn>
                <a:cxn ang="0">
                  <a:pos x="1513" y="280"/>
                </a:cxn>
                <a:cxn ang="0">
                  <a:pos x="1476" y="308"/>
                </a:cxn>
                <a:cxn ang="0">
                  <a:pos x="1441" y="338"/>
                </a:cxn>
                <a:cxn ang="0">
                  <a:pos x="1404" y="368"/>
                </a:cxn>
                <a:cxn ang="0">
                  <a:pos x="1358" y="399"/>
                </a:cxn>
                <a:cxn ang="0">
                  <a:pos x="1304" y="433"/>
                </a:cxn>
                <a:cxn ang="0">
                  <a:pos x="1248" y="466"/>
                </a:cxn>
                <a:cxn ang="0">
                  <a:pos x="1193" y="498"/>
                </a:cxn>
                <a:cxn ang="0">
                  <a:pos x="1133" y="519"/>
                </a:cxn>
                <a:cxn ang="0">
                  <a:pos x="1070" y="526"/>
                </a:cxn>
                <a:cxn ang="0">
                  <a:pos x="1005" y="533"/>
                </a:cxn>
                <a:cxn ang="0">
                  <a:pos x="941" y="542"/>
                </a:cxn>
                <a:cxn ang="0">
                  <a:pos x="876" y="544"/>
                </a:cxn>
                <a:cxn ang="0">
                  <a:pos x="813" y="540"/>
                </a:cxn>
                <a:cxn ang="0">
                  <a:pos x="748" y="537"/>
                </a:cxn>
                <a:cxn ang="0">
                  <a:pos x="685" y="533"/>
                </a:cxn>
                <a:cxn ang="0">
                  <a:pos x="630" y="512"/>
                </a:cxn>
                <a:cxn ang="0">
                  <a:pos x="583" y="477"/>
                </a:cxn>
                <a:cxn ang="0">
                  <a:pos x="537" y="442"/>
                </a:cxn>
                <a:cxn ang="0">
                  <a:pos x="489" y="405"/>
                </a:cxn>
                <a:cxn ang="0">
                  <a:pos x="444" y="368"/>
                </a:cxn>
                <a:cxn ang="0">
                  <a:pos x="396" y="329"/>
                </a:cxn>
                <a:cxn ang="0">
                  <a:pos x="349" y="289"/>
                </a:cxn>
                <a:cxn ang="0">
                  <a:pos x="301" y="250"/>
                </a:cxn>
                <a:cxn ang="0">
                  <a:pos x="243" y="204"/>
                </a:cxn>
                <a:cxn ang="0">
                  <a:pos x="173" y="153"/>
                </a:cxn>
                <a:cxn ang="0">
                  <a:pos x="104" y="102"/>
                </a:cxn>
                <a:cxn ang="0">
                  <a:pos x="36" y="51"/>
                </a:cxn>
              </a:cxnLst>
              <a:rect l="0" t="0" r="r" b="b"/>
              <a:pathLst>
                <a:path w="1531" h="545">
                  <a:moveTo>
                    <a:pt x="0" y="27"/>
                  </a:moveTo>
                  <a:lnTo>
                    <a:pt x="8" y="23"/>
                  </a:lnTo>
                  <a:lnTo>
                    <a:pt x="15" y="20"/>
                  </a:lnTo>
                  <a:lnTo>
                    <a:pt x="22" y="18"/>
                  </a:lnTo>
                  <a:lnTo>
                    <a:pt x="29" y="14"/>
                  </a:lnTo>
                  <a:lnTo>
                    <a:pt x="36" y="11"/>
                  </a:lnTo>
                  <a:lnTo>
                    <a:pt x="43" y="7"/>
                  </a:lnTo>
                  <a:lnTo>
                    <a:pt x="50" y="4"/>
                  </a:lnTo>
                  <a:lnTo>
                    <a:pt x="57" y="0"/>
                  </a:lnTo>
                  <a:lnTo>
                    <a:pt x="73" y="11"/>
                  </a:lnTo>
                  <a:lnTo>
                    <a:pt x="87" y="20"/>
                  </a:lnTo>
                  <a:lnTo>
                    <a:pt x="102" y="30"/>
                  </a:lnTo>
                  <a:lnTo>
                    <a:pt x="118" y="39"/>
                  </a:lnTo>
                  <a:lnTo>
                    <a:pt x="134" y="49"/>
                  </a:lnTo>
                  <a:lnTo>
                    <a:pt x="148" y="58"/>
                  </a:lnTo>
                  <a:lnTo>
                    <a:pt x="164" y="69"/>
                  </a:lnTo>
                  <a:lnTo>
                    <a:pt x="180" y="78"/>
                  </a:lnTo>
                  <a:lnTo>
                    <a:pt x="222" y="106"/>
                  </a:lnTo>
                  <a:lnTo>
                    <a:pt x="263" y="134"/>
                  </a:lnTo>
                  <a:lnTo>
                    <a:pt x="305" y="162"/>
                  </a:lnTo>
                  <a:lnTo>
                    <a:pt x="347" y="190"/>
                  </a:lnTo>
                  <a:lnTo>
                    <a:pt x="389" y="218"/>
                  </a:lnTo>
                  <a:lnTo>
                    <a:pt x="431" y="246"/>
                  </a:lnTo>
                  <a:lnTo>
                    <a:pt x="474" y="275"/>
                  </a:lnTo>
                  <a:lnTo>
                    <a:pt x="516" y="303"/>
                  </a:lnTo>
                  <a:lnTo>
                    <a:pt x="555" y="313"/>
                  </a:lnTo>
                  <a:lnTo>
                    <a:pt x="593" y="326"/>
                  </a:lnTo>
                  <a:lnTo>
                    <a:pt x="632" y="338"/>
                  </a:lnTo>
                  <a:lnTo>
                    <a:pt x="671" y="350"/>
                  </a:lnTo>
                  <a:lnTo>
                    <a:pt x="711" y="361"/>
                  </a:lnTo>
                  <a:lnTo>
                    <a:pt x="750" y="373"/>
                  </a:lnTo>
                  <a:lnTo>
                    <a:pt x="788" y="385"/>
                  </a:lnTo>
                  <a:lnTo>
                    <a:pt x="827" y="396"/>
                  </a:lnTo>
                  <a:lnTo>
                    <a:pt x="869" y="398"/>
                  </a:lnTo>
                  <a:lnTo>
                    <a:pt x="912" y="398"/>
                  </a:lnTo>
                  <a:lnTo>
                    <a:pt x="954" y="398"/>
                  </a:lnTo>
                  <a:lnTo>
                    <a:pt x="996" y="398"/>
                  </a:lnTo>
                  <a:lnTo>
                    <a:pt x="1038" y="398"/>
                  </a:lnTo>
                  <a:lnTo>
                    <a:pt x="1080" y="398"/>
                  </a:lnTo>
                  <a:lnTo>
                    <a:pt x="1123" y="398"/>
                  </a:lnTo>
                  <a:lnTo>
                    <a:pt x="1165" y="398"/>
                  </a:lnTo>
                  <a:lnTo>
                    <a:pt x="1186" y="389"/>
                  </a:lnTo>
                  <a:lnTo>
                    <a:pt x="1207" y="378"/>
                  </a:lnTo>
                  <a:lnTo>
                    <a:pt x="1228" y="370"/>
                  </a:lnTo>
                  <a:lnTo>
                    <a:pt x="1249" y="359"/>
                  </a:lnTo>
                  <a:lnTo>
                    <a:pt x="1270" y="350"/>
                  </a:lnTo>
                  <a:lnTo>
                    <a:pt x="1292" y="340"/>
                  </a:lnTo>
                  <a:lnTo>
                    <a:pt x="1313" y="331"/>
                  </a:lnTo>
                  <a:lnTo>
                    <a:pt x="1334" y="322"/>
                  </a:lnTo>
                  <a:lnTo>
                    <a:pt x="1355" y="310"/>
                  </a:lnTo>
                  <a:lnTo>
                    <a:pt x="1376" y="297"/>
                  </a:lnTo>
                  <a:lnTo>
                    <a:pt x="1397" y="287"/>
                  </a:lnTo>
                  <a:lnTo>
                    <a:pt x="1418" y="275"/>
                  </a:lnTo>
                  <a:lnTo>
                    <a:pt x="1439" y="264"/>
                  </a:lnTo>
                  <a:lnTo>
                    <a:pt x="1459" y="252"/>
                  </a:lnTo>
                  <a:lnTo>
                    <a:pt x="1480" y="239"/>
                  </a:lnTo>
                  <a:lnTo>
                    <a:pt x="1501" y="229"/>
                  </a:lnTo>
                  <a:lnTo>
                    <a:pt x="1504" y="232"/>
                  </a:lnTo>
                  <a:lnTo>
                    <a:pt x="1508" y="238"/>
                  </a:lnTo>
                  <a:lnTo>
                    <a:pt x="1513" y="241"/>
                  </a:lnTo>
                  <a:lnTo>
                    <a:pt x="1517" y="246"/>
                  </a:lnTo>
                  <a:lnTo>
                    <a:pt x="1520" y="252"/>
                  </a:lnTo>
                  <a:lnTo>
                    <a:pt x="1524" y="255"/>
                  </a:lnTo>
                  <a:lnTo>
                    <a:pt x="1527" y="261"/>
                  </a:lnTo>
                  <a:lnTo>
                    <a:pt x="1531" y="264"/>
                  </a:lnTo>
                  <a:lnTo>
                    <a:pt x="1513" y="280"/>
                  </a:lnTo>
                  <a:lnTo>
                    <a:pt x="1496" y="294"/>
                  </a:lnTo>
                  <a:lnTo>
                    <a:pt x="1476" y="308"/>
                  </a:lnTo>
                  <a:lnTo>
                    <a:pt x="1459" y="324"/>
                  </a:lnTo>
                  <a:lnTo>
                    <a:pt x="1441" y="338"/>
                  </a:lnTo>
                  <a:lnTo>
                    <a:pt x="1422" y="354"/>
                  </a:lnTo>
                  <a:lnTo>
                    <a:pt x="1404" y="368"/>
                  </a:lnTo>
                  <a:lnTo>
                    <a:pt x="1385" y="382"/>
                  </a:lnTo>
                  <a:lnTo>
                    <a:pt x="1358" y="399"/>
                  </a:lnTo>
                  <a:lnTo>
                    <a:pt x="1330" y="415"/>
                  </a:lnTo>
                  <a:lnTo>
                    <a:pt x="1304" y="433"/>
                  </a:lnTo>
                  <a:lnTo>
                    <a:pt x="1276" y="449"/>
                  </a:lnTo>
                  <a:lnTo>
                    <a:pt x="1248" y="466"/>
                  </a:lnTo>
                  <a:lnTo>
                    <a:pt x="1221" y="482"/>
                  </a:lnTo>
                  <a:lnTo>
                    <a:pt x="1193" y="498"/>
                  </a:lnTo>
                  <a:lnTo>
                    <a:pt x="1165" y="516"/>
                  </a:lnTo>
                  <a:lnTo>
                    <a:pt x="1133" y="519"/>
                  </a:lnTo>
                  <a:lnTo>
                    <a:pt x="1102" y="523"/>
                  </a:lnTo>
                  <a:lnTo>
                    <a:pt x="1070" y="526"/>
                  </a:lnTo>
                  <a:lnTo>
                    <a:pt x="1036" y="530"/>
                  </a:lnTo>
                  <a:lnTo>
                    <a:pt x="1005" y="533"/>
                  </a:lnTo>
                  <a:lnTo>
                    <a:pt x="973" y="537"/>
                  </a:lnTo>
                  <a:lnTo>
                    <a:pt x="941" y="542"/>
                  </a:lnTo>
                  <a:lnTo>
                    <a:pt x="908" y="545"/>
                  </a:lnTo>
                  <a:lnTo>
                    <a:pt x="876" y="544"/>
                  </a:lnTo>
                  <a:lnTo>
                    <a:pt x="845" y="542"/>
                  </a:lnTo>
                  <a:lnTo>
                    <a:pt x="813" y="540"/>
                  </a:lnTo>
                  <a:lnTo>
                    <a:pt x="781" y="538"/>
                  </a:lnTo>
                  <a:lnTo>
                    <a:pt x="748" y="537"/>
                  </a:lnTo>
                  <a:lnTo>
                    <a:pt x="716" y="535"/>
                  </a:lnTo>
                  <a:lnTo>
                    <a:pt x="685" y="533"/>
                  </a:lnTo>
                  <a:lnTo>
                    <a:pt x="653" y="531"/>
                  </a:lnTo>
                  <a:lnTo>
                    <a:pt x="630" y="512"/>
                  </a:lnTo>
                  <a:lnTo>
                    <a:pt x="606" y="494"/>
                  </a:lnTo>
                  <a:lnTo>
                    <a:pt x="583" y="477"/>
                  </a:lnTo>
                  <a:lnTo>
                    <a:pt x="560" y="459"/>
                  </a:lnTo>
                  <a:lnTo>
                    <a:pt x="537" y="442"/>
                  </a:lnTo>
                  <a:lnTo>
                    <a:pt x="512" y="424"/>
                  </a:lnTo>
                  <a:lnTo>
                    <a:pt x="489" y="405"/>
                  </a:lnTo>
                  <a:lnTo>
                    <a:pt x="467" y="387"/>
                  </a:lnTo>
                  <a:lnTo>
                    <a:pt x="444" y="368"/>
                  </a:lnTo>
                  <a:lnTo>
                    <a:pt x="419" y="348"/>
                  </a:lnTo>
                  <a:lnTo>
                    <a:pt x="396" y="329"/>
                  </a:lnTo>
                  <a:lnTo>
                    <a:pt x="372" y="308"/>
                  </a:lnTo>
                  <a:lnTo>
                    <a:pt x="349" y="289"/>
                  </a:lnTo>
                  <a:lnTo>
                    <a:pt x="324" y="269"/>
                  </a:lnTo>
                  <a:lnTo>
                    <a:pt x="301" y="250"/>
                  </a:lnTo>
                  <a:lnTo>
                    <a:pt x="277" y="229"/>
                  </a:lnTo>
                  <a:lnTo>
                    <a:pt x="243" y="204"/>
                  </a:lnTo>
                  <a:lnTo>
                    <a:pt x="208" y="178"/>
                  </a:lnTo>
                  <a:lnTo>
                    <a:pt x="173" y="153"/>
                  </a:lnTo>
                  <a:lnTo>
                    <a:pt x="139" y="129"/>
                  </a:lnTo>
                  <a:lnTo>
                    <a:pt x="104" y="102"/>
                  </a:lnTo>
                  <a:lnTo>
                    <a:pt x="69" y="78"/>
                  </a:lnTo>
                  <a:lnTo>
                    <a:pt x="36" y="51"/>
                  </a:lnTo>
                  <a:lnTo>
                    <a:pt x="0" y="27"/>
                  </a:lnTo>
                  <a:close/>
                </a:path>
              </a:pathLst>
            </a:custGeom>
            <a:solidFill>
              <a:srgbClr val="EDD2A3"/>
            </a:solidFill>
            <a:ln w="9525">
              <a:noFill/>
              <a:round/>
              <a:headEnd/>
              <a:tailEnd/>
            </a:ln>
          </p:spPr>
          <p:txBody>
            <a:bodyPr/>
            <a:lstStyle/>
            <a:p>
              <a:endParaRPr lang="en-US"/>
            </a:p>
          </p:txBody>
        </p:sp>
        <p:sp>
          <p:nvSpPr>
            <p:cNvPr id="34056" name="Freeform 264"/>
            <p:cNvSpPr>
              <a:spLocks/>
            </p:cNvSpPr>
            <p:nvPr/>
          </p:nvSpPr>
          <p:spPr bwMode="auto">
            <a:xfrm>
              <a:off x="1673" y="2777"/>
              <a:ext cx="1513" cy="525"/>
            </a:xfrm>
            <a:custGeom>
              <a:avLst/>
              <a:gdLst/>
              <a:ahLst/>
              <a:cxnLst>
                <a:cxn ang="0">
                  <a:pos x="5" y="17"/>
                </a:cxn>
                <a:cxn ang="0">
                  <a:pos x="18" y="12"/>
                </a:cxn>
                <a:cxn ang="0">
                  <a:pos x="30" y="7"/>
                </a:cxn>
                <a:cxn ang="0">
                  <a:pos x="40" y="1"/>
                </a:cxn>
                <a:cxn ang="0">
                  <a:pos x="60" y="7"/>
                </a:cxn>
                <a:cxn ang="0">
                  <a:pos x="86" y="22"/>
                </a:cxn>
                <a:cxn ang="0">
                  <a:pos x="111" y="40"/>
                </a:cxn>
                <a:cxn ang="0">
                  <a:pos x="137" y="56"/>
                </a:cxn>
                <a:cxn ang="0">
                  <a:pos x="194" y="93"/>
                </a:cxn>
                <a:cxn ang="0">
                  <a:pos x="283" y="153"/>
                </a:cxn>
                <a:cxn ang="0">
                  <a:pos x="371" y="212"/>
                </a:cxn>
                <a:cxn ang="0">
                  <a:pos x="459" y="272"/>
                </a:cxn>
                <a:cxn ang="0">
                  <a:pos x="544" y="314"/>
                </a:cxn>
                <a:cxn ang="0">
                  <a:pos x="623" y="339"/>
                </a:cxn>
                <a:cxn ang="0">
                  <a:pos x="704" y="364"/>
                </a:cxn>
                <a:cxn ang="0">
                  <a:pos x="783" y="388"/>
                </a:cxn>
                <a:cxn ang="0">
                  <a:pos x="864" y="401"/>
                </a:cxn>
                <a:cxn ang="0">
                  <a:pos x="948" y="401"/>
                </a:cxn>
                <a:cxn ang="0">
                  <a:pos x="1031" y="401"/>
                </a:cxn>
                <a:cxn ang="0">
                  <a:pos x="1113" y="399"/>
                </a:cxn>
                <a:cxn ang="0">
                  <a:pos x="1177" y="388"/>
                </a:cxn>
                <a:cxn ang="0">
                  <a:pos x="1219" y="369"/>
                </a:cxn>
                <a:cxn ang="0">
                  <a:pos x="1261" y="348"/>
                </a:cxn>
                <a:cxn ang="0">
                  <a:pos x="1303" y="328"/>
                </a:cxn>
                <a:cxn ang="0">
                  <a:pos x="1346" y="307"/>
                </a:cxn>
                <a:cxn ang="0">
                  <a:pos x="1386" y="284"/>
                </a:cxn>
                <a:cxn ang="0">
                  <a:pos x="1427" y="263"/>
                </a:cxn>
                <a:cxn ang="0">
                  <a:pos x="1467" y="240"/>
                </a:cxn>
                <a:cxn ang="0">
                  <a:pos x="1490" y="233"/>
                </a:cxn>
                <a:cxn ang="0">
                  <a:pos x="1497" y="240"/>
                </a:cxn>
                <a:cxn ang="0">
                  <a:pos x="1504" y="248"/>
                </a:cxn>
                <a:cxn ang="0">
                  <a:pos x="1509" y="256"/>
                </a:cxn>
                <a:cxn ang="0">
                  <a:pos x="1495" y="274"/>
                </a:cxn>
                <a:cxn ang="0">
                  <a:pos x="1458" y="300"/>
                </a:cxn>
                <a:cxn ang="0">
                  <a:pos x="1423" y="328"/>
                </a:cxn>
                <a:cxn ang="0">
                  <a:pos x="1386" y="357"/>
                </a:cxn>
                <a:cxn ang="0">
                  <a:pos x="1342" y="386"/>
                </a:cxn>
                <a:cxn ang="0">
                  <a:pos x="1288" y="418"/>
                </a:cxn>
                <a:cxn ang="0">
                  <a:pos x="1235" y="450"/>
                </a:cxn>
                <a:cxn ang="0">
                  <a:pos x="1182" y="481"/>
                </a:cxn>
                <a:cxn ang="0">
                  <a:pos x="1122" y="501"/>
                </a:cxn>
                <a:cxn ang="0">
                  <a:pos x="1057" y="508"/>
                </a:cxn>
                <a:cxn ang="0">
                  <a:pos x="990" y="515"/>
                </a:cxn>
                <a:cxn ang="0">
                  <a:pos x="925" y="522"/>
                </a:cxn>
                <a:cxn ang="0">
                  <a:pos x="862" y="524"/>
                </a:cxn>
                <a:cxn ang="0">
                  <a:pos x="800" y="520"/>
                </a:cxn>
                <a:cxn ang="0">
                  <a:pos x="741" y="517"/>
                </a:cxn>
                <a:cxn ang="0">
                  <a:pos x="679" y="513"/>
                </a:cxn>
                <a:cxn ang="0">
                  <a:pos x="624" y="494"/>
                </a:cxn>
                <a:cxn ang="0">
                  <a:pos x="579" y="460"/>
                </a:cxn>
                <a:cxn ang="0">
                  <a:pos x="531" y="425"/>
                </a:cxn>
                <a:cxn ang="0">
                  <a:pos x="484" y="392"/>
                </a:cxn>
                <a:cxn ang="0">
                  <a:pos x="438" y="355"/>
                </a:cxn>
                <a:cxn ang="0">
                  <a:pos x="391" y="318"/>
                </a:cxn>
                <a:cxn ang="0">
                  <a:pos x="345" y="281"/>
                </a:cxn>
                <a:cxn ang="0">
                  <a:pos x="299" y="242"/>
                </a:cxn>
                <a:cxn ang="0">
                  <a:pos x="243" y="198"/>
                </a:cxn>
                <a:cxn ang="0">
                  <a:pos x="172" y="147"/>
                </a:cxn>
                <a:cxn ang="0">
                  <a:pos x="104" y="96"/>
                </a:cxn>
                <a:cxn ang="0">
                  <a:pos x="33" y="45"/>
                </a:cxn>
              </a:cxnLst>
              <a:rect l="0" t="0" r="r" b="b"/>
              <a:pathLst>
                <a:path w="1513" h="525">
                  <a:moveTo>
                    <a:pt x="0" y="21"/>
                  </a:moveTo>
                  <a:lnTo>
                    <a:pt x="5" y="17"/>
                  </a:lnTo>
                  <a:lnTo>
                    <a:pt x="12" y="15"/>
                  </a:lnTo>
                  <a:lnTo>
                    <a:pt x="18" y="12"/>
                  </a:lnTo>
                  <a:lnTo>
                    <a:pt x="23" y="10"/>
                  </a:lnTo>
                  <a:lnTo>
                    <a:pt x="30" y="7"/>
                  </a:lnTo>
                  <a:lnTo>
                    <a:pt x="35" y="5"/>
                  </a:lnTo>
                  <a:lnTo>
                    <a:pt x="40" y="1"/>
                  </a:lnTo>
                  <a:lnTo>
                    <a:pt x="48" y="0"/>
                  </a:lnTo>
                  <a:lnTo>
                    <a:pt x="60" y="7"/>
                  </a:lnTo>
                  <a:lnTo>
                    <a:pt x="72" y="15"/>
                  </a:lnTo>
                  <a:lnTo>
                    <a:pt x="86" y="22"/>
                  </a:lnTo>
                  <a:lnTo>
                    <a:pt x="99" y="31"/>
                  </a:lnTo>
                  <a:lnTo>
                    <a:pt x="111" y="40"/>
                  </a:lnTo>
                  <a:lnTo>
                    <a:pt x="125" y="47"/>
                  </a:lnTo>
                  <a:lnTo>
                    <a:pt x="137" y="56"/>
                  </a:lnTo>
                  <a:lnTo>
                    <a:pt x="150" y="63"/>
                  </a:lnTo>
                  <a:lnTo>
                    <a:pt x="194" y="93"/>
                  </a:lnTo>
                  <a:lnTo>
                    <a:pt x="237" y="123"/>
                  </a:lnTo>
                  <a:lnTo>
                    <a:pt x="283" y="153"/>
                  </a:lnTo>
                  <a:lnTo>
                    <a:pt x="327" y="182"/>
                  </a:lnTo>
                  <a:lnTo>
                    <a:pt x="371" y="212"/>
                  </a:lnTo>
                  <a:lnTo>
                    <a:pt x="415" y="242"/>
                  </a:lnTo>
                  <a:lnTo>
                    <a:pt x="459" y="272"/>
                  </a:lnTo>
                  <a:lnTo>
                    <a:pt x="503" y="302"/>
                  </a:lnTo>
                  <a:lnTo>
                    <a:pt x="544" y="314"/>
                  </a:lnTo>
                  <a:lnTo>
                    <a:pt x="582" y="327"/>
                  </a:lnTo>
                  <a:lnTo>
                    <a:pt x="623" y="339"/>
                  </a:lnTo>
                  <a:lnTo>
                    <a:pt x="663" y="351"/>
                  </a:lnTo>
                  <a:lnTo>
                    <a:pt x="704" y="364"/>
                  </a:lnTo>
                  <a:lnTo>
                    <a:pt x="742" y="376"/>
                  </a:lnTo>
                  <a:lnTo>
                    <a:pt x="783" y="388"/>
                  </a:lnTo>
                  <a:lnTo>
                    <a:pt x="823" y="401"/>
                  </a:lnTo>
                  <a:lnTo>
                    <a:pt x="864" y="401"/>
                  </a:lnTo>
                  <a:lnTo>
                    <a:pt x="906" y="401"/>
                  </a:lnTo>
                  <a:lnTo>
                    <a:pt x="948" y="401"/>
                  </a:lnTo>
                  <a:lnTo>
                    <a:pt x="989" y="401"/>
                  </a:lnTo>
                  <a:lnTo>
                    <a:pt x="1031" y="401"/>
                  </a:lnTo>
                  <a:lnTo>
                    <a:pt x="1073" y="401"/>
                  </a:lnTo>
                  <a:lnTo>
                    <a:pt x="1113" y="399"/>
                  </a:lnTo>
                  <a:lnTo>
                    <a:pt x="1156" y="399"/>
                  </a:lnTo>
                  <a:lnTo>
                    <a:pt x="1177" y="388"/>
                  </a:lnTo>
                  <a:lnTo>
                    <a:pt x="1198" y="379"/>
                  </a:lnTo>
                  <a:lnTo>
                    <a:pt x="1219" y="369"/>
                  </a:lnTo>
                  <a:lnTo>
                    <a:pt x="1240" y="358"/>
                  </a:lnTo>
                  <a:lnTo>
                    <a:pt x="1261" y="348"/>
                  </a:lnTo>
                  <a:lnTo>
                    <a:pt x="1282" y="339"/>
                  </a:lnTo>
                  <a:lnTo>
                    <a:pt x="1303" y="328"/>
                  </a:lnTo>
                  <a:lnTo>
                    <a:pt x="1325" y="318"/>
                  </a:lnTo>
                  <a:lnTo>
                    <a:pt x="1346" y="307"/>
                  </a:lnTo>
                  <a:lnTo>
                    <a:pt x="1365" y="295"/>
                  </a:lnTo>
                  <a:lnTo>
                    <a:pt x="1386" y="284"/>
                  </a:lnTo>
                  <a:lnTo>
                    <a:pt x="1407" y="274"/>
                  </a:lnTo>
                  <a:lnTo>
                    <a:pt x="1427" y="263"/>
                  </a:lnTo>
                  <a:lnTo>
                    <a:pt x="1448" y="251"/>
                  </a:lnTo>
                  <a:lnTo>
                    <a:pt x="1467" y="240"/>
                  </a:lnTo>
                  <a:lnTo>
                    <a:pt x="1488" y="230"/>
                  </a:lnTo>
                  <a:lnTo>
                    <a:pt x="1490" y="233"/>
                  </a:lnTo>
                  <a:lnTo>
                    <a:pt x="1493" y="237"/>
                  </a:lnTo>
                  <a:lnTo>
                    <a:pt x="1497" y="240"/>
                  </a:lnTo>
                  <a:lnTo>
                    <a:pt x="1500" y="244"/>
                  </a:lnTo>
                  <a:lnTo>
                    <a:pt x="1504" y="248"/>
                  </a:lnTo>
                  <a:lnTo>
                    <a:pt x="1507" y="251"/>
                  </a:lnTo>
                  <a:lnTo>
                    <a:pt x="1509" y="256"/>
                  </a:lnTo>
                  <a:lnTo>
                    <a:pt x="1513" y="260"/>
                  </a:lnTo>
                  <a:lnTo>
                    <a:pt x="1495" y="274"/>
                  </a:lnTo>
                  <a:lnTo>
                    <a:pt x="1478" y="286"/>
                  </a:lnTo>
                  <a:lnTo>
                    <a:pt x="1458" y="300"/>
                  </a:lnTo>
                  <a:lnTo>
                    <a:pt x="1441" y="314"/>
                  </a:lnTo>
                  <a:lnTo>
                    <a:pt x="1423" y="328"/>
                  </a:lnTo>
                  <a:lnTo>
                    <a:pt x="1404" y="342"/>
                  </a:lnTo>
                  <a:lnTo>
                    <a:pt x="1386" y="357"/>
                  </a:lnTo>
                  <a:lnTo>
                    <a:pt x="1368" y="369"/>
                  </a:lnTo>
                  <a:lnTo>
                    <a:pt x="1342" y="386"/>
                  </a:lnTo>
                  <a:lnTo>
                    <a:pt x="1316" y="402"/>
                  </a:lnTo>
                  <a:lnTo>
                    <a:pt x="1288" y="418"/>
                  </a:lnTo>
                  <a:lnTo>
                    <a:pt x="1261" y="434"/>
                  </a:lnTo>
                  <a:lnTo>
                    <a:pt x="1235" y="450"/>
                  </a:lnTo>
                  <a:lnTo>
                    <a:pt x="1208" y="466"/>
                  </a:lnTo>
                  <a:lnTo>
                    <a:pt x="1182" y="481"/>
                  </a:lnTo>
                  <a:lnTo>
                    <a:pt x="1156" y="497"/>
                  </a:lnTo>
                  <a:lnTo>
                    <a:pt x="1122" y="501"/>
                  </a:lnTo>
                  <a:lnTo>
                    <a:pt x="1089" y="504"/>
                  </a:lnTo>
                  <a:lnTo>
                    <a:pt x="1057" y="508"/>
                  </a:lnTo>
                  <a:lnTo>
                    <a:pt x="1024" y="511"/>
                  </a:lnTo>
                  <a:lnTo>
                    <a:pt x="990" y="515"/>
                  </a:lnTo>
                  <a:lnTo>
                    <a:pt x="957" y="518"/>
                  </a:lnTo>
                  <a:lnTo>
                    <a:pt x="925" y="522"/>
                  </a:lnTo>
                  <a:lnTo>
                    <a:pt x="892" y="525"/>
                  </a:lnTo>
                  <a:lnTo>
                    <a:pt x="862" y="524"/>
                  </a:lnTo>
                  <a:lnTo>
                    <a:pt x="830" y="522"/>
                  </a:lnTo>
                  <a:lnTo>
                    <a:pt x="800" y="520"/>
                  </a:lnTo>
                  <a:lnTo>
                    <a:pt x="770" y="518"/>
                  </a:lnTo>
                  <a:lnTo>
                    <a:pt x="741" y="517"/>
                  </a:lnTo>
                  <a:lnTo>
                    <a:pt x="709" y="515"/>
                  </a:lnTo>
                  <a:lnTo>
                    <a:pt x="679" y="513"/>
                  </a:lnTo>
                  <a:lnTo>
                    <a:pt x="649" y="511"/>
                  </a:lnTo>
                  <a:lnTo>
                    <a:pt x="624" y="494"/>
                  </a:lnTo>
                  <a:lnTo>
                    <a:pt x="602" y="476"/>
                  </a:lnTo>
                  <a:lnTo>
                    <a:pt x="579" y="460"/>
                  </a:lnTo>
                  <a:lnTo>
                    <a:pt x="554" y="443"/>
                  </a:lnTo>
                  <a:lnTo>
                    <a:pt x="531" y="425"/>
                  </a:lnTo>
                  <a:lnTo>
                    <a:pt x="507" y="408"/>
                  </a:lnTo>
                  <a:lnTo>
                    <a:pt x="484" y="392"/>
                  </a:lnTo>
                  <a:lnTo>
                    <a:pt x="461" y="374"/>
                  </a:lnTo>
                  <a:lnTo>
                    <a:pt x="438" y="355"/>
                  </a:lnTo>
                  <a:lnTo>
                    <a:pt x="413" y="337"/>
                  </a:lnTo>
                  <a:lnTo>
                    <a:pt x="391" y="318"/>
                  </a:lnTo>
                  <a:lnTo>
                    <a:pt x="368" y="299"/>
                  </a:lnTo>
                  <a:lnTo>
                    <a:pt x="345" y="281"/>
                  </a:lnTo>
                  <a:lnTo>
                    <a:pt x="322" y="262"/>
                  </a:lnTo>
                  <a:lnTo>
                    <a:pt x="299" y="242"/>
                  </a:lnTo>
                  <a:lnTo>
                    <a:pt x="276" y="225"/>
                  </a:lnTo>
                  <a:lnTo>
                    <a:pt x="243" y="198"/>
                  </a:lnTo>
                  <a:lnTo>
                    <a:pt x="208" y="174"/>
                  </a:lnTo>
                  <a:lnTo>
                    <a:pt x="172" y="147"/>
                  </a:lnTo>
                  <a:lnTo>
                    <a:pt x="139" y="123"/>
                  </a:lnTo>
                  <a:lnTo>
                    <a:pt x="104" y="96"/>
                  </a:lnTo>
                  <a:lnTo>
                    <a:pt x="69" y="72"/>
                  </a:lnTo>
                  <a:lnTo>
                    <a:pt x="33" y="45"/>
                  </a:lnTo>
                  <a:lnTo>
                    <a:pt x="0" y="21"/>
                  </a:lnTo>
                  <a:close/>
                </a:path>
              </a:pathLst>
            </a:custGeom>
            <a:solidFill>
              <a:srgbClr val="F3D8A7"/>
            </a:solidFill>
            <a:ln w="9525">
              <a:noFill/>
              <a:round/>
              <a:headEnd/>
              <a:tailEnd/>
            </a:ln>
          </p:spPr>
          <p:txBody>
            <a:bodyPr/>
            <a:lstStyle/>
            <a:p>
              <a:endParaRPr lang="en-US"/>
            </a:p>
          </p:txBody>
        </p:sp>
        <p:sp>
          <p:nvSpPr>
            <p:cNvPr id="34057" name="Freeform 265"/>
            <p:cNvSpPr>
              <a:spLocks/>
            </p:cNvSpPr>
            <p:nvPr/>
          </p:nvSpPr>
          <p:spPr bwMode="auto">
            <a:xfrm>
              <a:off x="1682" y="2780"/>
              <a:ext cx="1497" cy="510"/>
            </a:xfrm>
            <a:custGeom>
              <a:avLst/>
              <a:gdLst/>
              <a:ahLst/>
              <a:cxnLst>
                <a:cxn ang="0">
                  <a:pos x="5" y="14"/>
                </a:cxn>
                <a:cxn ang="0">
                  <a:pos x="16" y="11"/>
                </a:cxn>
                <a:cxn ang="0">
                  <a:pos x="24" y="5"/>
                </a:cxn>
                <a:cxn ang="0">
                  <a:pos x="35" y="2"/>
                </a:cxn>
                <a:cxn ang="0">
                  <a:pos x="49" y="5"/>
                </a:cxn>
                <a:cxn ang="0">
                  <a:pos x="70" y="19"/>
                </a:cxn>
                <a:cxn ang="0">
                  <a:pos x="91" y="32"/>
                </a:cxn>
                <a:cxn ang="0">
                  <a:pos x="112" y="46"/>
                </a:cxn>
                <a:cxn ang="0">
                  <a:pos x="169" y="84"/>
                </a:cxn>
                <a:cxn ang="0">
                  <a:pos x="262" y="148"/>
                </a:cxn>
                <a:cxn ang="0">
                  <a:pos x="353" y="211"/>
                </a:cxn>
                <a:cxn ang="0">
                  <a:pos x="447" y="274"/>
                </a:cxn>
                <a:cxn ang="0">
                  <a:pos x="533" y="318"/>
                </a:cxn>
                <a:cxn ang="0">
                  <a:pos x="615" y="345"/>
                </a:cxn>
                <a:cxn ang="0">
                  <a:pos x="698" y="369"/>
                </a:cxn>
                <a:cxn ang="0">
                  <a:pos x="779" y="396"/>
                </a:cxn>
                <a:cxn ang="0">
                  <a:pos x="862" y="408"/>
                </a:cxn>
                <a:cxn ang="0">
                  <a:pos x="943" y="406"/>
                </a:cxn>
                <a:cxn ang="0">
                  <a:pos x="1025" y="405"/>
                </a:cxn>
                <a:cxn ang="0">
                  <a:pos x="1106" y="405"/>
                </a:cxn>
                <a:cxn ang="0">
                  <a:pos x="1170" y="392"/>
                </a:cxn>
                <a:cxn ang="0">
                  <a:pos x="1212" y="371"/>
                </a:cxn>
                <a:cxn ang="0">
                  <a:pos x="1254" y="350"/>
                </a:cxn>
                <a:cxn ang="0">
                  <a:pos x="1296" y="329"/>
                </a:cxn>
                <a:cxn ang="0">
                  <a:pos x="1338" y="308"/>
                </a:cxn>
                <a:cxn ang="0">
                  <a:pos x="1377" y="287"/>
                </a:cxn>
                <a:cxn ang="0">
                  <a:pos x="1418" y="266"/>
                </a:cxn>
                <a:cxn ang="0">
                  <a:pos x="1456" y="243"/>
                </a:cxn>
                <a:cxn ang="0">
                  <a:pos x="1479" y="236"/>
                </a:cxn>
                <a:cxn ang="0">
                  <a:pos x="1484" y="243"/>
                </a:cxn>
                <a:cxn ang="0">
                  <a:pos x="1490" y="248"/>
                </a:cxn>
                <a:cxn ang="0">
                  <a:pos x="1495" y="255"/>
                </a:cxn>
                <a:cxn ang="0">
                  <a:pos x="1479" y="271"/>
                </a:cxn>
                <a:cxn ang="0">
                  <a:pos x="1442" y="296"/>
                </a:cxn>
                <a:cxn ang="0">
                  <a:pos x="1407" y="322"/>
                </a:cxn>
                <a:cxn ang="0">
                  <a:pos x="1372" y="347"/>
                </a:cxn>
                <a:cxn ang="0">
                  <a:pos x="1328" y="375"/>
                </a:cxn>
                <a:cxn ang="0">
                  <a:pos x="1275" y="406"/>
                </a:cxn>
                <a:cxn ang="0">
                  <a:pos x="1224" y="438"/>
                </a:cxn>
                <a:cxn ang="0">
                  <a:pos x="1173" y="468"/>
                </a:cxn>
                <a:cxn ang="0">
                  <a:pos x="1113" y="487"/>
                </a:cxn>
                <a:cxn ang="0">
                  <a:pos x="1046" y="494"/>
                </a:cxn>
                <a:cxn ang="0">
                  <a:pos x="978" y="500"/>
                </a:cxn>
                <a:cxn ang="0">
                  <a:pos x="911" y="507"/>
                </a:cxn>
                <a:cxn ang="0">
                  <a:pos x="848" y="508"/>
                </a:cxn>
                <a:cxn ang="0">
                  <a:pos x="790" y="503"/>
                </a:cxn>
                <a:cxn ang="0">
                  <a:pos x="733" y="500"/>
                </a:cxn>
                <a:cxn ang="0">
                  <a:pos x="675" y="496"/>
                </a:cxn>
                <a:cxn ang="0">
                  <a:pos x="622" y="478"/>
                </a:cxn>
                <a:cxn ang="0">
                  <a:pos x="575" y="445"/>
                </a:cxn>
                <a:cxn ang="0">
                  <a:pos x="527" y="412"/>
                </a:cxn>
                <a:cxn ang="0">
                  <a:pos x="480" y="380"/>
                </a:cxn>
                <a:cxn ang="0">
                  <a:pos x="433" y="345"/>
                </a:cxn>
                <a:cxn ang="0">
                  <a:pos x="389" y="310"/>
                </a:cxn>
                <a:cxn ang="0">
                  <a:pos x="345" y="274"/>
                </a:cxn>
                <a:cxn ang="0">
                  <a:pos x="301" y="239"/>
                </a:cxn>
                <a:cxn ang="0">
                  <a:pos x="244" y="195"/>
                </a:cxn>
                <a:cxn ang="0">
                  <a:pos x="174" y="144"/>
                </a:cxn>
                <a:cxn ang="0">
                  <a:pos x="105" y="93"/>
                </a:cxn>
                <a:cxn ang="0">
                  <a:pos x="35" y="42"/>
                </a:cxn>
              </a:cxnLst>
              <a:rect l="0" t="0" r="r" b="b"/>
              <a:pathLst>
                <a:path w="1497" h="510">
                  <a:moveTo>
                    <a:pt x="0" y="18"/>
                  </a:moveTo>
                  <a:lnTo>
                    <a:pt x="5" y="14"/>
                  </a:lnTo>
                  <a:lnTo>
                    <a:pt x="10" y="12"/>
                  </a:lnTo>
                  <a:lnTo>
                    <a:pt x="16" y="11"/>
                  </a:lnTo>
                  <a:lnTo>
                    <a:pt x="19" y="9"/>
                  </a:lnTo>
                  <a:lnTo>
                    <a:pt x="24" y="5"/>
                  </a:lnTo>
                  <a:lnTo>
                    <a:pt x="30" y="4"/>
                  </a:lnTo>
                  <a:lnTo>
                    <a:pt x="35" y="2"/>
                  </a:lnTo>
                  <a:lnTo>
                    <a:pt x="39" y="0"/>
                  </a:lnTo>
                  <a:lnTo>
                    <a:pt x="49" y="5"/>
                  </a:lnTo>
                  <a:lnTo>
                    <a:pt x="60" y="12"/>
                  </a:lnTo>
                  <a:lnTo>
                    <a:pt x="70" y="19"/>
                  </a:lnTo>
                  <a:lnTo>
                    <a:pt x="81" y="26"/>
                  </a:lnTo>
                  <a:lnTo>
                    <a:pt x="91" y="32"/>
                  </a:lnTo>
                  <a:lnTo>
                    <a:pt x="102" y="39"/>
                  </a:lnTo>
                  <a:lnTo>
                    <a:pt x="112" y="46"/>
                  </a:lnTo>
                  <a:lnTo>
                    <a:pt x="123" y="53"/>
                  </a:lnTo>
                  <a:lnTo>
                    <a:pt x="169" y="84"/>
                  </a:lnTo>
                  <a:lnTo>
                    <a:pt x="214" y="116"/>
                  </a:lnTo>
                  <a:lnTo>
                    <a:pt x="262" y="148"/>
                  </a:lnTo>
                  <a:lnTo>
                    <a:pt x="308" y="179"/>
                  </a:lnTo>
                  <a:lnTo>
                    <a:pt x="353" y="211"/>
                  </a:lnTo>
                  <a:lnTo>
                    <a:pt x="399" y="243"/>
                  </a:lnTo>
                  <a:lnTo>
                    <a:pt x="447" y="274"/>
                  </a:lnTo>
                  <a:lnTo>
                    <a:pt x="492" y="306"/>
                  </a:lnTo>
                  <a:lnTo>
                    <a:pt x="533" y="318"/>
                  </a:lnTo>
                  <a:lnTo>
                    <a:pt x="575" y="332"/>
                  </a:lnTo>
                  <a:lnTo>
                    <a:pt x="615" y="345"/>
                  </a:lnTo>
                  <a:lnTo>
                    <a:pt x="656" y="357"/>
                  </a:lnTo>
                  <a:lnTo>
                    <a:pt x="698" y="369"/>
                  </a:lnTo>
                  <a:lnTo>
                    <a:pt x="739" y="383"/>
                  </a:lnTo>
                  <a:lnTo>
                    <a:pt x="779" y="396"/>
                  </a:lnTo>
                  <a:lnTo>
                    <a:pt x="821" y="408"/>
                  </a:lnTo>
                  <a:lnTo>
                    <a:pt x="862" y="408"/>
                  </a:lnTo>
                  <a:lnTo>
                    <a:pt x="902" y="406"/>
                  </a:lnTo>
                  <a:lnTo>
                    <a:pt x="943" y="406"/>
                  </a:lnTo>
                  <a:lnTo>
                    <a:pt x="985" y="406"/>
                  </a:lnTo>
                  <a:lnTo>
                    <a:pt x="1025" y="405"/>
                  </a:lnTo>
                  <a:lnTo>
                    <a:pt x="1066" y="405"/>
                  </a:lnTo>
                  <a:lnTo>
                    <a:pt x="1106" y="405"/>
                  </a:lnTo>
                  <a:lnTo>
                    <a:pt x="1147" y="403"/>
                  </a:lnTo>
                  <a:lnTo>
                    <a:pt x="1170" y="392"/>
                  </a:lnTo>
                  <a:lnTo>
                    <a:pt x="1191" y="382"/>
                  </a:lnTo>
                  <a:lnTo>
                    <a:pt x="1212" y="371"/>
                  </a:lnTo>
                  <a:lnTo>
                    <a:pt x="1233" y="361"/>
                  </a:lnTo>
                  <a:lnTo>
                    <a:pt x="1254" y="350"/>
                  </a:lnTo>
                  <a:lnTo>
                    <a:pt x="1275" y="339"/>
                  </a:lnTo>
                  <a:lnTo>
                    <a:pt x="1296" y="329"/>
                  </a:lnTo>
                  <a:lnTo>
                    <a:pt x="1317" y="318"/>
                  </a:lnTo>
                  <a:lnTo>
                    <a:pt x="1338" y="308"/>
                  </a:lnTo>
                  <a:lnTo>
                    <a:pt x="1358" y="297"/>
                  </a:lnTo>
                  <a:lnTo>
                    <a:pt x="1377" y="287"/>
                  </a:lnTo>
                  <a:lnTo>
                    <a:pt x="1396" y="276"/>
                  </a:lnTo>
                  <a:lnTo>
                    <a:pt x="1418" y="266"/>
                  </a:lnTo>
                  <a:lnTo>
                    <a:pt x="1437" y="255"/>
                  </a:lnTo>
                  <a:lnTo>
                    <a:pt x="1456" y="243"/>
                  </a:lnTo>
                  <a:lnTo>
                    <a:pt x="1476" y="232"/>
                  </a:lnTo>
                  <a:lnTo>
                    <a:pt x="1479" y="236"/>
                  </a:lnTo>
                  <a:lnTo>
                    <a:pt x="1481" y="239"/>
                  </a:lnTo>
                  <a:lnTo>
                    <a:pt x="1484" y="243"/>
                  </a:lnTo>
                  <a:lnTo>
                    <a:pt x="1486" y="245"/>
                  </a:lnTo>
                  <a:lnTo>
                    <a:pt x="1490" y="248"/>
                  </a:lnTo>
                  <a:lnTo>
                    <a:pt x="1491" y="252"/>
                  </a:lnTo>
                  <a:lnTo>
                    <a:pt x="1495" y="255"/>
                  </a:lnTo>
                  <a:lnTo>
                    <a:pt x="1497" y="257"/>
                  </a:lnTo>
                  <a:lnTo>
                    <a:pt x="1479" y="271"/>
                  </a:lnTo>
                  <a:lnTo>
                    <a:pt x="1461" y="283"/>
                  </a:lnTo>
                  <a:lnTo>
                    <a:pt x="1442" y="296"/>
                  </a:lnTo>
                  <a:lnTo>
                    <a:pt x="1425" y="308"/>
                  </a:lnTo>
                  <a:lnTo>
                    <a:pt x="1407" y="322"/>
                  </a:lnTo>
                  <a:lnTo>
                    <a:pt x="1389" y="334"/>
                  </a:lnTo>
                  <a:lnTo>
                    <a:pt x="1372" y="347"/>
                  </a:lnTo>
                  <a:lnTo>
                    <a:pt x="1352" y="359"/>
                  </a:lnTo>
                  <a:lnTo>
                    <a:pt x="1328" y="375"/>
                  </a:lnTo>
                  <a:lnTo>
                    <a:pt x="1301" y="390"/>
                  </a:lnTo>
                  <a:lnTo>
                    <a:pt x="1275" y="406"/>
                  </a:lnTo>
                  <a:lnTo>
                    <a:pt x="1250" y="422"/>
                  </a:lnTo>
                  <a:lnTo>
                    <a:pt x="1224" y="438"/>
                  </a:lnTo>
                  <a:lnTo>
                    <a:pt x="1199" y="452"/>
                  </a:lnTo>
                  <a:lnTo>
                    <a:pt x="1173" y="468"/>
                  </a:lnTo>
                  <a:lnTo>
                    <a:pt x="1147" y="484"/>
                  </a:lnTo>
                  <a:lnTo>
                    <a:pt x="1113" y="487"/>
                  </a:lnTo>
                  <a:lnTo>
                    <a:pt x="1080" y="491"/>
                  </a:lnTo>
                  <a:lnTo>
                    <a:pt x="1046" y="494"/>
                  </a:lnTo>
                  <a:lnTo>
                    <a:pt x="1011" y="496"/>
                  </a:lnTo>
                  <a:lnTo>
                    <a:pt x="978" y="500"/>
                  </a:lnTo>
                  <a:lnTo>
                    <a:pt x="944" y="503"/>
                  </a:lnTo>
                  <a:lnTo>
                    <a:pt x="911" y="507"/>
                  </a:lnTo>
                  <a:lnTo>
                    <a:pt x="876" y="510"/>
                  </a:lnTo>
                  <a:lnTo>
                    <a:pt x="848" y="508"/>
                  </a:lnTo>
                  <a:lnTo>
                    <a:pt x="819" y="507"/>
                  </a:lnTo>
                  <a:lnTo>
                    <a:pt x="790" y="503"/>
                  </a:lnTo>
                  <a:lnTo>
                    <a:pt x="761" y="501"/>
                  </a:lnTo>
                  <a:lnTo>
                    <a:pt x="733" y="500"/>
                  </a:lnTo>
                  <a:lnTo>
                    <a:pt x="703" y="498"/>
                  </a:lnTo>
                  <a:lnTo>
                    <a:pt x="675" y="496"/>
                  </a:lnTo>
                  <a:lnTo>
                    <a:pt x="647" y="494"/>
                  </a:lnTo>
                  <a:lnTo>
                    <a:pt x="622" y="478"/>
                  </a:lnTo>
                  <a:lnTo>
                    <a:pt x="600" y="461"/>
                  </a:lnTo>
                  <a:lnTo>
                    <a:pt x="575" y="445"/>
                  </a:lnTo>
                  <a:lnTo>
                    <a:pt x="550" y="429"/>
                  </a:lnTo>
                  <a:lnTo>
                    <a:pt x="527" y="412"/>
                  </a:lnTo>
                  <a:lnTo>
                    <a:pt x="503" y="396"/>
                  </a:lnTo>
                  <a:lnTo>
                    <a:pt x="480" y="380"/>
                  </a:lnTo>
                  <a:lnTo>
                    <a:pt x="455" y="362"/>
                  </a:lnTo>
                  <a:lnTo>
                    <a:pt x="433" y="345"/>
                  </a:lnTo>
                  <a:lnTo>
                    <a:pt x="411" y="327"/>
                  </a:lnTo>
                  <a:lnTo>
                    <a:pt x="389" y="310"/>
                  </a:lnTo>
                  <a:lnTo>
                    <a:pt x="367" y="292"/>
                  </a:lnTo>
                  <a:lnTo>
                    <a:pt x="345" y="274"/>
                  </a:lnTo>
                  <a:lnTo>
                    <a:pt x="322" y="257"/>
                  </a:lnTo>
                  <a:lnTo>
                    <a:pt x="301" y="239"/>
                  </a:lnTo>
                  <a:lnTo>
                    <a:pt x="278" y="222"/>
                  </a:lnTo>
                  <a:lnTo>
                    <a:pt x="244" y="195"/>
                  </a:lnTo>
                  <a:lnTo>
                    <a:pt x="209" y="171"/>
                  </a:lnTo>
                  <a:lnTo>
                    <a:pt x="174" y="144"/>
                  </a:lnTo>
                  <a:lnTo>
                    <a:pt x="139" y="120"/>
                  </a:lnTo>
                  <a:lnTo>
                    <a:pt x="105" y="93"/>
                  </a:lnTo>
                  <a:lnTo>
                    <a:pt x="70" y="69"/>
                  </a:lnTo>
                  <a:lnTo>
                    <a:pt x="35" y="42"/>
                  </a:lnTo>
                  <a:lnTo>
                    <a:pt x="0" y="18"/>
                  </a:lnTo>
                  <a:close/>
                </a:path>
              </a:pathLst>
            </a:custGeom>
            <a:solidFill>
              <a:srgbClr val="F9DDAB"/>
            </a:solidFill>
            <a:ln w="9525">
              <a:noFill/>
              <a:round/>
              <a:headEnd/>
              <a:tailEnd/>
            </a:ln>
          </p:spPr>
          <p:txBody>
            <a:bodyPr/>
            <a:lstStyle/>
            <a:p>
              <a:endParaRPr lang="en-US"/>
            </a:p>
          </p:txBody>
        </p:sp>
        <p:sp>
          <p:nvSpPr>
            <p:cNvPr id="34058" name="Freeform 266"/>
            <p:cNvSpPr>
              <a:spLocks/>
            </p:cNvSpPr>
            <p:nvPr/>
          </p:nvSpPr>
          <p:spPr bwMode="auto">
            <a:xfrm>
              <a:off x="1692" y="2784"/>
              <a:ext cx="1480" cy="492"/>
            </a:xfrm>
            <a:custGeom>
              <a:avLst/>
              <a:gdLst/>
              <a:ahLst/>
              <a:cxnLst>
                <a:cxn ang="0">
                  <a:pos x="0" y="14"/>
                </a:cxn>
                <a:cxn ang="0">
                  <a:pos x="30" y="0"/>
                </a:cxn>
                <a:cxn ang="0">
                  <a:pos x="95" y="40"/>
                </a:cxn>
                <a:cxn ang="0">
                  <a:pos x="481" y="309"/>
                </a:cxn>
                <a:cxn ang="0">
                  <a:pos x="817" y="415"/>
                </a:cxn>
                <a:cxn ang="0">
                  <a:pos x="1138" y="408"/>
                </a:cxn>
                <a:cxn ang="0">
                  <a:pos x="1309" y="316"/>
                </a:cxn>
                <a:cxn ang="0">
                  <a:pos x="1464" y="235"/>
                </a:cxn>
                <a:cxn ang="0">
                  <a:pos x="1480" y="255"/>
                </a:cxn>
                <a:cxn ang="0">
                  <a:pos x="1337" y="348"/>
                </a:cxn>
                <a:cxn ang="0">
                  <a:pos x="1138" y="469"/>
                </a:cxn>
                <a:cxn ang="0">
                  <a:pos x="860" y="492"/>
                </a:cxn>
                <a:cxn ang="0">
                  <a:pos x="644" y="476"/>
                </a:cxn>
                <a:cxn ang="0">
                  <a:pos x="451" y="351"/>
                </a:cxn>
                <a:cxn ang="0">
                  <a:pos x="278" y="218"/>
                </a:cxn>
                <a:cxn ang="0">
                  <a:pos x="0" y="14"/>
                </a:cxn>
              </a:cxnLst>
              <a:rect l="0" t="0" r="r" b="b"/>
              <a:pathLst>
                <a:path w="1480" h="492">
                  <a:moveTo>
                    <a:pt x="0" y="14"/>
                  </a:moveTo>
                  <a:lnTo>
                    <a:pt x="30" y="0"/>
                  </a:lnTo>
                  <a:lnTo>
                    <a:pt x="95" y="40"/>
                  </a:lnTo>
                  <a:lnTo>
                    <a:pt x="481" y="309"/>
                  </a:lnTo>
                  <a:lnTo>
                    <a:pt x="817" y="415"/>
                  </a:lnTo>
                  <a:lnTo>
                    <a:pt x="1138" y="408"/>
                  </a:lnTo>
                  <a:lnTo>
                    <a:pt x="1309" y="316"/>
                  </a:lnTo>
                  <a:lnTo>
                    <a:pt x="1464" y="235"/>
                  </a:lnTo>
                  <a:lnTo>
                    <a:pt x="1480" y="255"/>
                  </a:lnTo>
                  <a:lnTo>
                    <a:pt x="1337" y="348"/>
                  </a:lnTo>
                  <a:lnTo>
                    <a:pt x="1138" y="469"/>
                  </a:lnTo>
                  <a:lnTo>
                    <a:pt x="860" y="492"/>
                  </a:lnTo>
                  <a:lnTo>
                    <a:pt x="644" y="476"/>
                  </a:lnTo>
                  <a:lnTo>
                    <a:pt x="451" y="351"/>
                  </a:lnTo>
                  <a:lnTo>
                    <a:pt x="278" y="218"/>
                  </a:lnTo>
                  <a:lnTo>
                    <a:pt x="0" y="14"/>
                  </a:lnTo>
                  <a:close/>
                </a:path>
              </a:pathLst>
            </a:custGeom>
            <a:solidFill>
              <a:srgbClr val="FFE2AF"/>
            </a:solidFill>
            <a:ln w="9525">
              <a:noFill/>
              <a:round/>
              <a:headEnd/>
              <a:tailEnd/>
            </a:ln>
          </p:spPr>
          <p:txBody>
            <a:bodyPr/>
            <a:lstStyle/>
            <a:p>
              <a:endParaRPr lang="en-US"/>
            </a:p>
          </p:txBody>
        </p:sp>
        <p:sp>
          <p:nvSpPr>
            <p:cNvPr id="34059" name="Freeform 267"/>
            <p:cNvSpPr>
              <a:spLocks/>
            </p:cNvSpPr>
            <p:nvPr/>
          </p:nvSpPr>
          <p:spPr bwMode="auto">
            <a:xfrm>
              <a:off x="2570" y="3336"/>
              <a:ext cx="1337" cy="403"/>
            </a:xfrm>
            <a:custGeom>
              <a:avLst/>
              <a:gdLst/>
              <a:ahLst/>
              <a:cxnLst>
                <a:cxn ang="0">
                  <a:pos x="2" y="301"/>
                </a:cxn>
                <a:cxn ang="0">
                  <a:pos x="0" y="288"/>
                </a:cxn>
                <a:cxn ang="0">
                  <a:pos x="2" y="278"/>
                </a:cxn>
                <a:cxn ang="0">
                  <a:pos x="11" y="269"/>
                </a:cxn>
                <a:cxn ang="0">
                  <a:pos x="30" y="260"/>
                </a:cxn>
                <a:cxn ang="0">
                  <a:pos x="70" y="251"/>
                </a:cxn>
                <a:cxn ang="0">
                  <a:pos x="146" y="246"/>
                </a:cxn>
                <a:cxn ang="0">
                  <a:pos x="223" y="241"/>
                </a:cxn>
                <a:cxn ang="0">
                  <a:pos x="269" y="234"/>
                </a:cxn>
                <a:cxn ang="0">
                  <a:pos x="331" y="213"/>
                </a:cxn>
                <a:cxn ang="0">
                  <a:pos x="412" y="177"/>
                </a:cxn>
                <a:cxn ang="0">
                  <a:pos x="494" y="142"/>
                </a:cxn>
                <a:cxn ang="0">
                  <a:pos x="577" y="109"/>
                </a:cxn>
                <a:cxn ang="0">
                  <a:pos x="651" y="82"/>
                </a:cxn>
                <a:cxn ang="0">
                  <a:pos x="718" y="60"/>
                </a:cxn>
                <a:cxn ang="0">
                  <a:pos x="785" y="39"/>
                </a:cxn>
                <a:cxn ang="0">
                  <a:pos x="851" y="24"/>
                </a:cxn>
                <a:cxn ang="0">
                  <a:pos x="936" y="14"/>
                </a:cxn>
                <a:cxn ang="0">
                  <a:pos x="1034" y="3"/>
                </a:cxn>
                <a:cxn ang="0">
                  <a:pos x="1110" y="0"/>
                </a:cxn>
                <a:cxn ang="0">
                  <a:pos x="1159" y="0"/>
                </a:cxn>
                <a:cxn ang="0">
                  <a:pos x="1207" y="7"/>
                </a:cxn>
                <a:cxn ang="0">
                  <a:pos x="1254" y="17"/>
                </a:cxn>
                <a:cxn ang="0">
                  <a:pos x="1286" y="31"/>
                </a:cxn>
                <a:cxn ang="0">
                  <a:pos x="1303" y="46"/>
                </a:cxn>
                <a:cxn ang="0">
                  <a:pos x="1318" y="67"/>
                </a:cxn>
                <a:cxn ang="0">
                  <a:pos x="1328" y="91"/>
                </a:cxn>
                <a:cxn ang="0">
                  <a:pos x="1335" y="116"/>
                </a:cxn>
                <a:cxn ang="0">
                  <a:pos x="1337" y="142"/>
                </a:cxn>
                <a:cxn ang="0">
                  <a:pos x="1333" y="165"/>
                </a:cxn>
                <a:cxn ang="0">
                  <a:pos x="1323" y="186"/>
                </a:cxn>
                <a:cxn ang="0">
                  <a:pos x="1298" y="211"/>
                </a:cxn>
                <a:cxn ang="0">
                  <a:pos x="1259" y="239"/>
                </a:cxn>
                <a:cxn ang="0">
                  <a:pos x="1217" y="264"/>
                </a:cxn>
                <a:cxn ang="0">
                  <a:pos x="1172" y="283"/>
                </a:cxn>
                <a:cxn ang="0">
                  <a:pos x="1099" y="306"/>
                </a:cxn>
                <a:cxn ang="0">
                  <a:pos x="1003" y="330"/>
                </a:cxn>
                <a:cxn ang="0">
                  <a:pos x="885" y="357"/>
                </a:cxn>
                <a:cxn ang="0">
                  <a:pos x="746" y="381"/>
                </a:cxn>
                <a:cxn ang="0">
                  <a:pos x="607" y="397"/>
                </a:cxn>
                <a:cxn ang="0">
                  <a:pos x="466" y="403"/>
                </a:cxn>
                <a:cxn ang="0">
                  <a:pos x="345" y="401"/>
                </a:cxn>
                <a:cxn ang="0">
                  <a:pos x="232" y="401"/>
                </a:cxn>
                <a:cxn ang="0">
                  <a:pos x="151" y="392"/>
                </a:cxn>
                <a:cxn ang="0">
                  <a:pos x="100" y="380"/>
                </a:cxn>
                <a:cxn ang="0">
                  <a:pos x="56" y="359"/>
                </a:cxn>
                <a:cxn ang="0">
                  <a:pos x="30" y="338"/>
                </a:cxn>
                <a:cxn ang="0">
                  <a:pos x="14" y="318"/>
                </a:cxn>
              </a:cxnLst>
              <a:rect l="0" t="0" r="r" b="b"/>
              <a:pathLst>
                <a:path w="1337" h="403">
                  <a:moveTo>
                    <a:pt x="7" y="308"/>
                  </a:moveTo>
                  <a:lnTo>
                    <a:pt x="2" y="301"/>
                  </a:lnTo>
                  <a:lnTo>
                    <a:pt x="0" y="294"/>
                  </a:lnTo>
                  <a:lnTo>
                    <a:pt x="0" y="288"/>
                  </a:lnTo>
                  <a:lnTo>
                    <a:pt x="0" y="283"/>
                  </a:lnTo>
                  <a:lnTo>
                    <a:pt x="2" y="278"/>
                  </a:lnTo>
                  <a:lnTo>
                    <a:pt x="5" y="272"/>
                  </a:lnTo>
                  <a:lnTo>
                    <a:pt x="11" y="269"/>
                  </a:lnTo>
                  <a:lnTo>
                    <a:pt x="16" y="265"/>
                  </a:lnTo>
                  <a:lnTo>
                    <a:pt x="30" y="260"/>
                  </a:lnTo>
                  <a:lnTo>
                    <a:pt x="49" y="255"/>
                  </a:lnTo>
                  <a:lnTo>
                    <a:pt x="70" y="251"/>
                  </a:lnTo>
                  <a:lnTo>
                    <a:pt x="93" y="250"/>
                  </a:lnTo>
                  <a:lnTo>
                    <a:pt x="146" y="246"/>
                  </a:lnTo>
                  <a:lnTo>
                    <a:pt x="199" y="243"/>
                  </a:lnTo>
                  <a:lnTo>
                    <a:pt x="223" y="241"/>
                  </a:lnTo>
                  <a:lnTo>
                    <a:pt x="248" y="237"/>
                  </a:lnTo>
                  <a:lnTo>
                    <a:pt x="269" y="234"/>
                  </a:lnTo>
                  <a:lnTo>
                    <a:pt x="289" y="228"/>
                  </a:lnTo>
                  <a:lnTo>
                    <a:pt x="331" y="213"/>
                  </a:lnTo>
                  <a:lnTo>
                    <a:pt x="371" y="195"/>
                  </a:lnTo>
                  <a:lnTo>
                    <a:pt x="412" y="177"/>
                  </a:lnTo>
                  <a:lnTo>
                    <a:pt x="454" y="160"/>
                  </a:lnTo>
                  <a:lnTo>
                    <a:pt x="494" y="142"/>
                  </a:lnTo>
                  <a:lnTo>
                    <a:pt x="535" y="125"/>
                  </a:lnTo>
                  <a:lnTo>
                    <a:pt x="577" y="109"/>
                  </a:lnTo>
                  <a:lnTo>
                    <a:pt x="617" y="93"/>
                  </a:lnTo>
                  <a:lnTo>
                    <a:pt x="651" y="82"/>
                  </a:lnTo>
                  <a:lnTo>
                    <a:pt x="684" y="70"/>
                  </a:lnTo>
                  <a:lnTo>
                    <a:pt x="718" y="60"/>
                  </a:lnTo>
                  <a:lnTo>
                    <a:pt x="751" y="49"/>
                  </a:lnTo>
                  <a:lnTo>
                    <a:pt x="785" y="39"/>
                  </a:lnTo>
                  <a:lnTo>
                    <a:pt x="818" y="31"/>
                  </a:lnTo>
                  <a:lnTo>
                    <a:pt x="851" y="24"/>
                  </a:lnTo>
                  <a:lnTo>
                    <a:pt x="887" y="19"/>
                  </a:lnTo>
                  <a:lnTo>
                    <a:pt x="936" y="14"/>
                  </a:lnTo>
                  <a:lnTo>
                    <a:pt x="985" y="9"/>
                  </a:lnTo>
                  <a:lnTo>
                    <a:pt x="1034" y="3"/>
                  </a:lnTo>
                  <a:lnTo>
                    <a:pt x="1085" y="0"/>
                  </a:lnTo>
                  <a:lnTo>
                    <a:pt x="1110" y="0"/>
                  </a:lnTo>
                  <a:lnTo>
                    <a:pt x="1135" y="0"/>
                  </a:lnTo>
                  <a:lnTo>
                    <a:pt x="1159" y="0"/>
                  </a:lnTo>
                  <a:lnTo>
                    <a:pt x="1182" y="3"/>
                  </a:lnTo>
                  <a:lnTo>
                    <a:pt x="1207" y="7"/>
                  </a:lnTo>
                  <a:lnTo>
                    <a:pt x="1230" y="12"/>
                  </a:lnTo>
                  <a:lnTo>
                    <a:pt x="1254" y="17"/>
                  </a:lnTo>
                  <a:lnTo>
                    <a:pt x="1275" y="26"/>
                  </a:lnTo>
                  <a:lnTo>
                    <a:pt x="1286" y="31"/>
                  </a:lnTo>
                  <a:lnTo>
                    <a:pt x="1295" y="39"/>
                  </a:lnTo>
                  <a:lnTo>
                    <a:pt x="1303" y="46"/>
                  </a:lnTo>
                  <a:lnTo>
                    <a:pt x="1310" y="56"/>
                  </a:lnTo>
                  <a:lnTo>
                    <a:pt x="1318" y="67"/>
                  </a:lnTo>
                  <a:lnTo>
                    <a:pt x="1323" y="79"/>
                  </a:lnTo>
                  <a:lnTo>
                    <a:pt x="1328" y="91"/>
                  </a:lnTo>
                  <a:lnTo>
                    <a:pt x="1332" y="104"/>
                  </a:lnTo>
                  <a:lnTo>
                    <a:pt x="1335" y="116"/>
                  </a:lnTo>
                  <a:lnTo>
                    <a:pt x="1335" y="128"/>
                  </a:lnTo>
                  <a:lnTo>
                    <a:pt x="1337" y="142"/>
                  </a:lnTo>
                  <a:lnTo>
                    <a:pt x="1335" y="155"/>
                  </a:lnTo>
                  <a:lnTo>
                    <a:pt x="1333" y="165"/>
                  </a:lnTo>
                  <a:lnTo>
                    <a:pt x="1328" y="176"/>
                  </a:lnTo>
                  <a:lnTo>
                    <a:pt x="1323" y="186"/>
                  </a:lnTo>
                  <a:lnTo>
                    <a:pt x="1316" y="195"/>
                  </a:lnTo>
                  <a:lnTo>
                    <a:pt x="1298" y="211"/>
                  </a:lnTo>
                  <a:lnTo>
                    <a:pt x="1279" y="225"/>
                  </a:lnTo>
                  <a:lnTo>
                    <a:pt x="1259" y="239"/>
                  </a:lnTo>
                  <a:lnTo>
                    <a:pt x="1238" y="251"/>
                  </a:lnTo>
                  <a:lnTo>
                    <a:pt x="1217" y="264"/>
                  </a:lnTo>
                  <a:lnTo>
                    <a:pt x="1194" y="274"/>
                  </a:lnTo>
                  <a:lnTo>
                    <a:pt x="1172" y="283"/>
                  </a:lnTo>
                  <a:lnTo>
                    <a:pt x="1149" y="292"/>
                  </a:lnTo>
                  <a:lnTo>
                    <a:pt x="1099" y="306"/>
                  </a:lnTo>
                  <a:lnTo>
                    <a:pt x="1050" y="320"/>
                  </a:lnTo>
                  <a:lnTo>
                    <a:pt x="1003" y="330"/>
                  </a:lnTo>
                  <a:lnTo>
                    <a:pt x="953" y="343"/>
                  </a:lnTo>
                  <a:lnTo>
                    <a:pt x="885" y="357"/>
                  </a:lnTo>
                  <a:lnTo>
                    <a:pt x="816" y="369"/>
                  </a:lnTo>
                  <a:lnTo>
                    <a:pt x="746" y="381"/>
                  </a:lnTo>
                  <a:lnTo>
                    <a:pt x="677" y="390"/>
                  </a:lnTo>
                  <a:lnTo>
                    <a:pt x="607" y="397"/>
                  </a:lnTo>
                  <a:lnTo>
                    <a:pt x="537" y="401"/>
                  </a:lnTo>
                  <a:lnTo>
                    <a:pt x="466" y="403"/>
                  </a:lnTo>
                  <a:lnTo>
                    <a:pt x="396" y="403"/>
                  </a:lnTo>
                  <a:lnTo>
                    <a:pt x="345" y="401"/>
                  </a:lnTo>
                  <a:lnTo>
                    <a:pt x="289" y="403"/>
                  </a:lnTo>
                  <a:lnTo>
                    <a:pt x="232" y="401"/>
                  </a:lnTo>
                  <a:lnTo>
                    <a:pt x="178" y="396"/>
                  </a:lnTo>
                  <a:lnTo>
                    <a:pt x="151" y="392"/>
                  </a:lnTo>
                  <a:lnTo>
                    <a:pt x="125" y="387"/>
                  </a:lnTo>
                  <a:lnTo>
                    <a:pt x="100" y="380"/>
                  </a:lnTo>
                  <a:lnTo>
                    <a:pt x="77" y="371"/>
                  </a:lnTo>
                  <a:lnTo>
                    <a:pt x="56" y="359"/>
                  </a:lnTo>
                  <a:lnTo>
                    <a:pt x="39" y="345"/>
                  </a:lnTo>
                  <a:lnTo>
                    <a:pt x="30" y="338"/>
                  </a:lnTo>
                  <a:lnTo>
                    <a:pt x="21" y="329"/>
                  </a:lnTo>
                  <a:lnTo>
                    <a:pt x="14" y="318"/>
                  </a:lnTo>
                  <a:lnTo>
                    <a:pt x="7" y="308"/>
                  </a:lnTo>
                  <a:close/>
                </a:path>
              </a:pathLst>
            </a:custGeom>
            <a:solidFill>
              <a:srgbClr val="E1C79A"/>
            </a:solidFill>
            <a:ln w="9525">
              <a:noFill/>
              <a:round/>
              <a:headEnd/>
              <a:tailEnd/>
            </a:ln>
          </p:spPr>
          <p:txBody>
            <a:bodyPr/>
            <a:lstStyle/>
            <a:p>
              <a:endParaRPr lang="en-US"/>
            </a:p>
          </p:txBody>
        </p:sp>
        <p:sp>
          <p:nvSpPr>
            <p:cNvPr id="34060" name="Freeform 268"/>
            <p:cNvSpPr>
              <a:spLocks/>
            </p:cNvSpPr>
            <p:nvPr/>
          </p:nvSpPr>
          <p:spPr bwMode="auto">
            <a:xfrm>
              <a:off x="2679" y="3355"/>
              <a:ext cx="1177" cy="355"/>
            </a:xfrm>
            <a:custGeom>
              <a:avLst/>
              <a:gdLst/>
              <a:ahLst/>
              <a:cxnLst>
                <a:cxn ang="0">
                  <a:pos x="4" y="273"/>
                </a:cxn>
                <a:cxn ang="0">
                  <a:pos x="0" y="260"/>
                </a:cxn>
                <a:cxn ang="0">
                  <a:pos x="4" y="252"/>
                </a:cxn>
                <a:cxn ang="0">
                  <a:pos x="11" y="243"/>
                </a:cxn>
                <a:cxn ang="0">
                  <a:pos x="28" y="234"/>
                </a:cxn>
                <a:cxn ang="0">
                  <a:pos x="63" y="227"/>
                </a:cxn>
                <a:cxn ang="0">
                  <a:pos x="129" y="220"/>
                </a:cxn>
                <a:cxn ang="0">
                  <a:pos x="199" y="213"/>
                </a:cxn>
                <a:cxn ang="0">
                  <a:pos x="239" y="206"/>
                </a:cxn>
                <a:cxn ang="0">
                  <a:pos x="292" y="188"/>
                </a:cxn>
                <a:cxn ang="0">
                  <a:pos x="364" y="157"/>
                </a:cxn>
                <a:cxn ang="0">
                  <a:pos x="436" y="127"/>
                </a:cxn>
                <a:cxn ang="0">
                  <a:pos x="508" y="97"/>
                </a:cxn>
                <a:cxn ang="0">
                  <a:pos x="574" y="72"/>
                </a:cxn>
                <a:cxn ang="0">
                  <a:pos x="632" y="53"/>
                </a:cxn>
                <a:cxn ang="0">
                  <a:pos x="691" y="35"/>
                </a:cxn>
                <a:cxn ang="0">
                  <a:pos x="751" y="23"/>
                </a:cxn>
                <a:cxn ang="0">
                  <a:pos x="825" y="12"/>
                </a:cxn>
                <a:cxn ang="0">
                  <a:pos x="911" y="4"/>
                </a:cxn>
                <a:cxn ang="0">
                  <a:pos x="978" y="0"/>
                </a:cxn>
                <a:cxn ang="0">
                  <a:pos x="1020" y="2"/>
                </a:cxn>
                <a:cxn ang="0">
                  <a:pos x="1063" y="7"/>
                </a:cxn>
                <a:cxn ang="0">
                  <a:pos x="1105" y="16"/>
                </a:cxn>
                <a:cxn ang="0">
                  <a:pos x="1133" y="28"/>
                </a:cxn>
                <a:cxn ang="0">
                  <a:pos x="1149" y="42"/>
                </a:cxn>
                <a:cxn ang="0">
                  <a:pos x="1161" y="60"/>
                </a:cxn>
                <a:cxn ang="0">
                  <a:pos x="1170" y="81"/>
                </a:cxn>
                <a:cxn ang="0">
                  <a:pos x="1175" y="104"/>
                </a:cxn>
                <a:cxn ang="0">
                  <a:pos x="1177" y="125"/>
                </a:cxn>
                <a:cxn ang="0">
                  <a:pos x="1173" y="146"/>
                </a:cxn>
                <a:cxn ang="0">
                  <a:pos x="1166" y="164"/>
                </a:cxn>
                <a:cxn ang="0">
                  <a:pos x="1143" y="187"/>
                </a:cxn>
                <a:cxn ang="0">
                  <a:pos x="1110" y="211"/>
                </a:cxn>
                <a:cxn ang="0">
                  <a:pos x="1071" y="232"/>
                </a:cxn>
                <a:cxn ang="0">
                  <a:pos x="1033" y="250"/>
                </a:cxn>
                <a:cxn ang="0">
                  <a:pos x="969" y="271"/>
                </a:cxn>
                <a:cxn ang="0">
                  <a:pos x="883" y="292"/>
                </a:cxn>
                <a:cxn ang="0">
                  <a:pos x="779" y="315"/>
                </a:cxn>
                <a:cxn ang="0">
                  <a:pos x="658" y="336"/>
                </a:cxn>
                <a:cxn ang="0">
                  <a:pos x="535" y="350"/>
                </a:cxn>
                <a:cxn ang="0">
                  <a:pos x="412" y="355"/>
                </a:cxn>
                <a:cxn ang="0">
                  <a:pos x="304" y="355"/>
                </a:cxn>
                <a:cxn ang="0">
                  <a:pos x="206" y="355"/>
                </a:cxn>
                <a:cxn ang="0">
                  <a:pos x="134" y="350"/>
                </a:cxn>
                <a:cxn ang="0">
                  <a:pos x="90" y="340"/>
                </a:cxn>
                <a:cxn ang="0">
                  <a:pos x="51" y="322"/>
                </a:cxn>
                <a:cxn ang="0">
                  <a:pos x="19" y="296"/>
                </a:cxn>
              </a:cxnLst>
              <a:rect l="0" t="0" r="r" b="b"/>
              <a:pathLst>
                <a:path w="1177" h="355">
                  <a:moveTo>
                    <a:pt x="7" y="280"/>
                  </a:moveTo>
                  <a:lnTo>
                    <a:pt x="4" y="273"/>
                  </a:lnTo>
                  <a:lnTo>
                    <a:pt x="2" y="266"/>
                  </a:lnTo>
                  <a:lnTo>
                    <a:pt x="0" y="260"/>
                  </a:lnTo>
                  <a:lnTo>
                    <a:pt x="2" y="255"/>
                  </a:lnTo>
                  <a:lnTo>
                    <a:pt x="4" y="252"/>
                  </a:lnTo>
                  <a:lnTo>
                    <a:pt x="5" y="246"/>
                  </a:lnTo>
                  <a:lnTo>
                    <a:pt x="11" y="243"/>
                  </a:lnTo>
                  <a:lnTo>
                    <a:pt x="16" y="239"/>
                  </a:lnTo>
                  <a:lnTo>
                    <a:pt x="28" y="234"/>
                  </a:lnTo>
                  <a:lnTo>
                    <a:pt x="44" y="231"/>
                  </a:lnTo>
                  <a:lnTo>
                    <a:pt x="63" y="227"/>
                  </a:lnTo>
                  <a:lnTo>
                    <a:pt x="83" y="224"/>
                  </a:lnTo>
                  <a:lnTo>
                    <a:pt x="129" y="220"/>
                  </a:lnTo>
                  <a:lnTo>
                    <a:pt x="176" y="216"/>
                  </a:lnTo>
                  <a:lnTo>
                    <a:pt x="199" y="213"/>
                  </a:lnTo>
                  <a:lnTo>
                    <a:pt x="220" y="209"/>
                  </a:lnTo>
                  <a:lnTo>
                    <a:pt x="239" y="206"/>
                  </a:lnTo>
                  <a:lnTo>
                    <a:pt x="255" y="201"/>
                  </a:lnTo>
                  <a:lnTo>
                    <a:pt x="292" y="188"/>
                  </a:lnTo>
                  <a:lnTo>
                    <a:pt x="327" y="173"/>
                  </a:lnTo>
                  <a:lnTo>
                    <a:pt x="364" y="157"/>
                  </a:lnTo>
                  <a:lnTo>
                    <a:pt x="399" y="143"/>
                  </a:lnTo>
                  <a:lnTo>
                    <a:pt x="436" y="127"/>
                  </a:lnTo>
                  <a:lnTo>
                    <a:pt x="472" y="111"/>
                  </a:lnTo>
                  <a:lnTo>
                    <a:pt x="508" y="97"/>
                  </a:lnTo>
                  <a:lnTo>
                    <a:pt x="545" y="83"/>
                  </a:lnTo>
                  <a:lnTo>
                    <a:pt x="574" y="72"/>
                  </a:lnTo>
                  <a:lnTo>
                    <a:pt x="603" y="63"/>
                  </a:lnTo>
                  <a:lnTo>
                    <a:pt x="632" y="53"/>
                  </a:lnTo>
                  <a:lnTo>
                    <a:pt x="661" y="44"/>
                  </a:lnTo>
                  <a:lnTo>
                    <a:pt x="691" y="35"/>
                  </a:lnTo>
                  <a:lnTo>
                    <a:pt x="721" y="28"/>
                  </a:lnTo>
                  <a:lnTo>
                    <a:pt x="751" y="23"/>
                  </a:lnTo>
                  <a:lnTo>
                    <a:pt x="781" y="18"/>
                  </a:lnTo>
                  <a:lnTo>
                    <a:pt x="825" y="12"/>
                  </a:lnTo>
                  <a:lnTo>
                    <a:pt x="867" y="9"/>
                  </a:lnTo>
                  <a:lnTo>
                    <a:pt x="911" y="4"/>
                  </a:lnTo>
                  <a:lnTo>
                    <a:pt x="955" y="0"/>
                  </a:lnTo>
                  <a:lnTo>
                    <a:pt x="978" y="0"/>
                  </a:lnTo>
                  <a:lnTo>
                    <a:pt x="999" y="0"/>
                  </a:lnTo>
                  <a:lnTo>
                    <a:pt x="1020" y="2"/>
                  </a:lnTo>
                  <a:lnTo>
                    <a:pt x="1041" y="4"/>
                  </a:lnTo>
                  <a:lnTo>
                    <a:pt x="1063" y="7"/>
                  </a:lnTo>
                  <a:lnTo>
                    <a:pt x="1084" y="11"/>
                  </a:lnTo>
                  <a:lnTo>
                    <a:pt x="1105" y="16"/>
                  </a:lnTo>
                  <a:lnTo>
                    <a:pt x="1124" y="25"/>
                  </a:lnTo>
                  <a:lnTo>
                    <a:pt x="1133" y="28"/>
                  </a:lnTo>
                  <a:lnTo>
                    <a:pt x="1140" y="34"/>
                  </a:lnTo>
                  <a:lnTo>
                    <a:pt x="1149" y="42"/>
                  </a:lnTo>
                  <a:lnTo>
                    <a:pt x="1154" y="49"/>
                  </a:lnTo>
                  <a:lnTo>
                    <a:pt x="1161" y="60"/>
                  </a:lnTo>
                  <a:lnTo>
                    <a:pt x="1166" y="71"/>
                  </a:lnTo>
                  <a:lnTo>
                    <a:pt x="1170" y="81"/>
                  </a:lnTo>
                  <a:lnTo>
                    <a:pt x="1173" y="92"/>
                  </a:lnTo>
                  <a:lnTo>
                    <a:pt x="1175" y="104"/>
                  </a:lnTo>
                  <a:lnTo>
                    <a:pt x="1177" y="114"/>
                  </a:lnTo>
                  <a:lnTo>
                    <a:pt x="1177" y="125"/>
                  </a:lnTo>
                  <a:lnTo>
                    <a:pt x="1177" y="137"/>
                  </a:lnTo>
                  <a:lnTo>
                    <a:pt x="1173" y="146"/>
                  </a:lnTo>
                  <a:lnTo>
                    <a:pt x="1170" y="157"/>
                  </a:lnTo>
                  <a:lnTo>
                    <a:pt x="1166" y="164"/>
                  </a:lnTo>
                  <a:lnTo>
                    <a:pt x="1159" y="173"/>
                  </a:lnTo>
                  <a:lnTo>
                    <a:pt x="1143" y="187"/>
                  </a:lnTo>
                  <a:lnTo>
                    <a:pt x="1128" y="199"/>
                  </a:lnTo>
                  <a:lnTo>
                    <a:pt x="1110" y="211"/>
                  </a:lnTo>
                  <a:lnTo>
                    <a:pt x="1091" y="222"/>
                  </a:lnTo>
                  <a:lnTo>
                    <a:pt x="1071" y="232"/>
                  </a:lnTo>
                  <a:lnTo>
                    <a:pt x="1052" y="241"/>
                  </a:lnTo>
                  <a:lnTo>
                    <a:pt x="1033" y="250"/>
                  </a:lnTo>
                  <a:lnTo>
                    <a:pt x="1012" y="257"/>
                  </a:lnTo>
                  <a:lnTo>
                    <a:pt x="969" y="271"/>
                  </a:lnTo>
                  <a:lnTo>
                    <a:pt x="925" y="282"/>
                  </a:lnTo>
                  <a:lnTo>
                    <a:pt x="883" y="292"/>
                  </a:lnTo>
                  <a:lnTo>
                    <a:pt x="841" y="303"/>
                  </a:lnTo>
                  <a:lnTo>
                    <a:pt x="779" y="315"/>
                  </a:lnTo>
                  <a:lnTo>
                    <a:pt x="720" y="326"/>
                  </a:lnTo>
                  <a:lnTo>
                    <a:pt x="658" y="336"/>
                  </a:lnTo>
                  <a:lnTo>
                    <a:pt x="596" y="343"/>
                  </a:lnTo>
                  <a:lnTo>
                    <a:pt x="535" y="350"/>
                  </a:lnTo>
                  <a:lnTo>
                    <a:pt x="473" y="354"/>
                  </a:lnTo>
                  <a:lnTo>
                    <a:pt x="412" y="355"/>
                  </a:lnTo>
                  <a:lnTo>
                    <a:pt x="350" y="355"/>
                  </a:lnTo>
                  <a:lnTo>
                    <a:pt x="304" y="355"/>
                  </a:lnTo>
                  <a:lnTo>
                    <a:pt x="255" y="355"/>
                  </a:lnTo>
                  <a:lnTo>
                    <a:pt x="206" y="355"/>
                  </a:lnTo>
                  <a:lnTo>
                    <a:pt x="158" y="354"/>
                  </a:lnTo>
                  <a:lnTo>
                    <a:pt x="134" y="350"/>
                  </a:lnTo>
                  <a:lnTo>
                    <a:pt x="111" y="347"/>
                  </a:lnTo>
                  <a:lnTo>
                    <a:pt x="90" y="340"/>
                  </a:lnTo>
                  <a:lnTo>
                    <a:pt x="70" y="333"/>
                  </a:lnTo>
                  <a:lnTo>
                    <a:pt x="51" y="322"/>
                  </a:lnTo>
                  <a:lnTo>
                    <a:pt x="35" y="311"/>
                  </a:lnTo>
                  <a:lnTo>
                    <a:pt x="19" y="296"/>
                  </a:lnTo>
                  <a:lnTo>
                    <a:pt x="7" y="280"/>
                  </a:lnTo>
                  <a:close/>
                </a:path>
              </a:pathLst>
            </a:custGeom>
            <a:solidFill>
              <a:srgbClr val="E5CB9D"/>
            </a:solidFill>
            <a:ln w="9525">
              <a:noFill/>
              <a:round/>
              <a:headEnd/>
              <a:tailEnd/>
            </a:ln>
          </p:spPr>
          <p:txBody>
            <a:bodyPr/>
            <a:lstStyle/>
            <a:p>
              <a:endParaRPr lang="en-US"/>
            </a:p>
          </p:txBody>
        </p:sp>
        <p:sp>
          <p:nvSpPr>
            <p:cNvPr id="34061" name="Freeform 269"/>
            <p:cNvSpPr>
              <a:spLocks/>
            </p:cNvSpPr>
            <p:nvPr/>
          </p:nvSpPr>
          <p:spPr bwMode="auto">
            <a:xfrm>
              <a:off x="2790" y="3375"/>
              <a:ext cx="1017" cy="311"/>
            </a:xfrm>
            <a:custGeom>
              <a:avLst/>
              <a:gdLst/>
              <a:ahLst/>
              <a:cxnLst>
                <a:cxn ang="0">
                  <a:pos x="2" y="242"/>
                </a:cxn>
                <a:cxn ang="0">
                  <a:pos x="0" y="232"/>
                </a:cxn>
                <a:cxn ang="0">
                  <a:pos x="2" y="225"/>
                </a:cxn>
                <a:cxn ang="0">
                  <a:pos x="9" y="216"/>
                </a:cxn>
                <a:cxn ang="0">
                  <a:pos x="23" y="209"/>
                </a:cxn>
                <a:cxn ang="0">
                  <a:pos x="53" y="200"/>
                </a:cxn>
                <a:cxn ang="0">
                  <a:pos x="111" y="193"/>
                </a:cxn>
                <a:cxn ang="0">
                  <a:pos x="171" y="186"/>
                </a:cxn>
                <a:cxn ang="0">
                  <a:pos x="206" y="179"/>
                </a:cxn>
                <a:cxn ang="0">
                  <a:pos x="251" y="161"/>
                </a:cxn>
                <a:cxn ang="0">
                  <a:pos x="313" y="135"/>
                </a:cxn>
                <a:cxn ang="0">
                  <a:pos x="376" y="109"/>
                </a:cxn>
                <a:cxn ang="0">
                  <a:pos x="438" y="84"/>
                </a:cxn>
                <a:cxn ang="0">
                  <a:pos x="496" y="63"/>
                </a:cxn>
                <a:cxn ang="0">
                  <a:pos x="545" y="45"/>
                </a:cxn>
                <a:cxn ang="0">
                  <a:pos x="596" y="31"/>
                </a:cxn>
                <a:cxn ang="0">
                  <a:pos x="649" y="19"/>
                </a:cxn>
                <a:cxn ang="0">
                  <a:pos x="712" y="12"/>
                </a:cxn>
                <a:cxn ang="0">
                  <a:pos x="788" y="3"/>
                </a:cxn>
                <a:cxn ang="0">
                  <a:pos x="862" y="0"/>
                </a:cxn>
                <a:cxn ang="0">
                  <a:pos x="918" y="7"/>
                </a:cxn>
                <a:cxn ang="0">
                  <a:pos x="953" y="15"/>
                </a:cxn>
                <a:cxn ang="0">
                  <a:pos x="978" y="24"/>
                </a:cxn>
                <a:cxn ang="0">
                  <a:pos x="990" y="36"/>
                </a:cxn>
                <a:cxn ang="0">
                  <a:pos x="1003" y="52"/>
                </a:cxn>
                <a:cxn ang="0">
                  <a:pos x="1010" y="70"/>
                </a:cxn>
                <a:cxn ang="0">
                  <a:pos x="1015" y="89"/>
                </a:cxn>
                <a:cxn ang="0">
                  <a:pos x="1017" y="109"/>
                </a:cxn>
                <a:cxn ang="0">
                  <a:pos x="1013" y="126"/>
                </a:cxn>
                <a:cxn ang="0">
                  <a:pos x="1006" y="142"/>
                </a:cxn>
                <a:cxn ang="0">
                  <a:pos x="987" y="161"/>
                </a:cxn>
                <a:cxn ang="0">
                  <a:pos x="957" y="182"/>
                </a:cxn>
                <a:cxn ang="0">
                  <a:pos x="908" y="209"/>
                </a:cxn>
                <a:cxn ang="0">
                  <a:pos x="837" y="233"/>
                </a:cxn>
                <a:cxn ang="0">
                  <a:pos x="762" y="253"/>
                </a:cxn>
                <a:cxn ang="0">
                  <a:pos x="674" y="272"/>
                </a:cxn>
                <a:cxn ang="0">
                  <a:pos x="568" y="290"/>
                </a:cxn>
                <a:cxn ang="0">
                  <a:pos x="461" y="302"/>
                </a:cxn>
                <a:cxn ang="0">
                  <a:pos x="355" y="307"/>
                </a:cxn>
                <a:cxn ang="0">
                  <a:pos x="262" y="307"/>
                </a:cxn>
                <a:cxn ang="0">
                  <a:pos x="178" y="311"/>
                </a:cxn>
                <a:cxn ang="0">
                  <a:pos x="116" y="307"/>
                </a:cxn>
                <a:cxn ang="0">
                  <a:pos x="77" y="300"/>
                </a:cxn>
                <a:cxn ang="0">
                  <a:pos x="44" y="286"/>
                </a:cxn>
                <a:cxn ang="0">
                  <a:pos x="16" y="263"/>
                </a:cxn>
              </a:cxnLst>
              <a:rect l="0" t="0" r="r" b="b"/>
              <a:pathLst>
                <a:path w="1017" h="311">
                  <a:moveTo>
                    <a:pt x="5" y="249"/>
                  </a:moveTo>
                  <a:lnTo>
                    <a:pt x="2" y="242"/>
                  </a:lnTo>
                  <a:lnTo>
                    <a:pt x="0" y="237"/>
                  </a:lnTo>
                  <a:lnTo>
                    <a:pt x="0" y="232"/>
                  </a:lnTo>
                  <a:lnTo>
                    <a:pt x="0" y="228"/>
                  </a:lnTo>
                  <a:lnTo>
                    <a:pt x="2" y="225"/>
                  </a:lnTo>
                  <a:lnTo>
                    <a:pt x="5" y="219"/>
                  </a:lnTo>
                  <a:lnTo>
                    <a:pt x="9" y="216"/>
                  </a:lnTo>
                  <a:lnTo>
                    <a:pt x="12" y="214"/>
                  </a:lnTo>
                  <a:lnTo>
                    <a:pt x="23" y="209"/>
                  </a:lnTo>
                  <a:lnTo>
                    <a:pt x="37" y="204"/>
                  </a:lnTo>
                  <a:lnTo>
                    <a:pt x="53" y="200"/>
                  </a:lnTo>
                  <a:lnTo>
                    <a:pt x="70" y="196"/>
                  </a:lnTo>
                  <a:lnTo>
                    <a:pt x="111" y="193"/>
                  </a:lnTo>
                  <a:lnTo>
                    <a:pt x="151" y="188"/>
                  </a:lnTo>
                  <a:lnTo>
                    <a:pt x="171" y="186"/>
                  </a:lnTo>
                  <a:lnTo>
                    <a:pt x="188" y="182"/>
                  </a:lnTo>
                  <a:lnTo>
                    <a:pt x="206" y="179"/>
                  </a:lnTo>
                  <a:lnTo>
                    <a:pt x="220" y="174"/>
                  </a:lnTo>
                  <a:lnTo>
                    <a:pt x="251" y="161"/>
                  </a:lnTo>
                  <a:lnTo>
                    <a:pt x="283" y="149"/>
                  </a:lnTo>
                  <a:lnTo>
                    <a:pt x="313" y="135"/>
                  </a:lnTo>
                  <a:lnTo>
                    <a:pt x="345" y="123"/>
                  </a:lnTo>
                  <a:lnTo>
                    <a:pt x="376" y="109"/>
                  </a:lnTo>
                  <a:lnTo>
                    <a:pt x="406" y="96"/>
                  </a:lnTo>
                  <a:lnTo>
                    <a:pt x="438" y="84"/>
                  </a:lnTo>
                  <a:lnTo>
                    <a:pt x="470" y="72"/>
                  </a:lnTo>
                  <a:lnTo>
                    <a:pt x="496" y="63"/>
                  </a:lnTo>
                  <a:lnTo>
                    <a:pt x="521" y="54"/>
                  </a:lnTo>
                  <a:lnTo>
                    <a:pt x="545" y="45"/>
                  </a:lnTo>
                  <a:lnTo>
                    <a:pt x="572" y="38"/>
                  </a:lnTo>
                  <a:lnTo>
                    <a:pt x="596" y="31"/>
                  </a:lnTo>
                  <a:lnTo>
                    <a:pt x="623" y="24"/>
                  </a:lnTo>
                  <a:lnTo>
                    <a:pt x="649" y="19"/>
                  </a:lnTo>
                  <a:lnTo>
                    <a:pt x="674" y="15"/>
                  </a:lnTo>
                  <a:lnTo>
                    <a:pt x="712" y="12"/>
                  </a:lnTo>
                  <a:lnTo>
                    <a:pt x="749" y="7"/>
                  </a:lnTo>
                  <a:lnTo>
                    <a:pt x="788" y="3"/>
                  </a:lnTo>
                  <a:lnTo>
                    <a:pt x="825" y="1"/>
                  </a:lnTo>
                  <a:lnTo>
                    <a:pt x="862" y="0"/>
                  </a:lnTo>
                  <a:lnTo>
                    <a:pt x="899" y="3"/>
                  </a:lnTo>
                  <a:lnTo>
                    <a:pt x="918" y="7"/>
                  </a:lnTo>
                  <a:lnTo>
                    <a:pt x="936" y="10"/>
                  </a:lnTo>
                  <a:lnTo>
                    <a:pt x="953" y="15"/>
                  </a:lnTo>
                  <a:lnTo>
                    <a:pt x="971" y="21"/>
                  </a:lnTo>
                  <a:lnTo>
                    <a:pt x="978" y="24"/>
                  </a:lnTo>
                  <a:lnTo>
                    <a:pt x="985" y="29"/>
                  </a:lnTo>
                  <a:lnTo>
                    <a:pt x="990" y="36"/>
                  </a:lnTo>
                  <a:lnTo>
                    <a:pt x="997" y="43"/>
                  </a:lnTo>
                  <a:lnTo>
                    <a:pt x="1003" y="52"/>
                  </a:lnTo>
                  <a:lnTo>
                    <a:pt x="1006" y="61"/>
                  </a:lnTo>
                  <a:lnTo>
                    <a:pt x="1010" y="70"/>
                  </a:lnTo>
                  <a:lnTo>
                    <a:pt x="1013" y="79"/>
                  </a:lnTo>
                  <a:lnTo>
                    <a:pt x="1015" y="89"/>
                  </a:lnTo>
                  <a:lnTo>
                    <a:pt x="1017" y="100"/>
                  </a:lnTo>
                  <a:lnTo>
                    <a:pt x="1017" y="109"/>
                  </a:lnTo>
                  <a:lnTo>
                    <a:pt x="1015" y="117"/>
                  </a:lnTo>
                  <a:lnTo>
                    <a:pt x="1013" y="126"/>
                  </a:lnTo>
                  <a:lnTo>
                    <a:pt x="1010" y="135"/>
                  </a:lnTo>
                  <a:lnTo>
                    <a:pt x="1006" y="142"/>
                  </a:lnTo>
                  <a:lnTo>
                    <a:pt x="1001" y="149"/>
                  </a:lnTo>
                  <a:lnTo>
                    <a:pt x="987" y="161"/>
                  </a:lnTo>
                  <a:lnTo>
                    <a:pt x="973" y="172"/>
                  </a:lnTo>
                  <a:lnTo>
                    <a:pt x="957" y="182"/>
                  </a:lnTo>
                  <a:lnTo>
                    <a:pt x="941" y="193"/>
                  </a:lnTo>
                  <a:lnTo>
                    <a:pt x="908" y="209"/>
                  </a:lnTo>
                  <a:lnTo>
                    <a:pt x="872" y="223"/>
                  </a:lnTo>
                  <a:lnTo>
                    <a:pt x="837" y="233"/>
                  </a:lnTo>
                  <a:lnTo>
                    <a:pt x="799" y="244"/>
                  </a:lnTo>
                  <a:lnTo>
                    <a:pt x="762" y="253"/>
                  </a:lnTo>
                  <a:lnTo>
                    <a:pt x="725" y="262"/>
                  </a:lnTo>
                  <a:lnTo>
                    <a:pt x="674" y="272"/>
                  </a:lnTo>
                  <a:lnTo>
                    <a:pt x="621" y="281"/>
                  </a:lnTo>
                  <a:lnTo>
                    <a:pt x="568" y="290"/>
                  </a:lnTo>
                  <a:lnTo>
                    <a:pt x="515" y="297"/>
                  </a:lnTo>
                  <a:lnTo>
                    <a:pt x="461" y="302"/>
                  </a:lnTo>
                  <a:lnTo>
                    <a:pt x="408" y="306"/>
                  </a:lnTo>
                  <a:lnTo>
                    <a:pt x="355" y="307"/>
                  </a:lnTo>
                  <a:lnTo>
                    <a:pt x="302" y="307"/>
                  </a:lnTo>
                  <a:lnTo>
                    <a:pt x="262" y="307"/>
                  </a:lnTo>
                  <a:lnTo>
                    <a:pt x="220" y="309"/>
                  </a:lnTo>
                  <a:lnTo>
                    <a:pt x="178" y="311"/>
                  </a:lnTo>
                  <a:lnTo>
                    <a:pt x="135" y="309"/>
                  </a:lnTo>
                  <a:lnTo>
                    <a:pt x="116" y="307"/>
                  </a:lnTo>
                  <a:lnTo>
                    <a:pt x="97" y="304"/>
                  </a:lnTo>
                  <a:lnTo>
                    <a:pt x="77" y="300"/>
                  </a:lnTo>
                  <a:lnTo>
                    <a:pt x="60" y="293"/>
                  </a:lnTo>
                  <a:lnTo>
                    <a:pt x="44" y="286"/>
                  </a:lnTo>
                  <a:lnTo>
                    <a:pt x="30" y="276"/>
                  </a:lnTo>
                  <a:lnTo>
                    <a:pt x="16" y="263"/>
                  </a:lnTo>
                  <a:lnTo>
                    <a:pt x="5" y="249"/>
                  </a:lnTo>
                  <a:close/>
                </a:path>
              </a:pathLst>
            </a:custGeom>
            <a:solidFill>
              <a:srgbClr val="E9CEA0"/>
            </a:solidFill>
            <a:ln w="9525">
              <a:noFill/>
              <a:round/>
              <a:headEnd/>
              <a:tailEnd/>
            </a:ln>
          </p:spPr>
          <p:txBody>
            <a:bodyPr/>
            <a:lstStyle/>
            <a:p>
              <a:endParaRPr lang="en-US"/>
            </a:p>
          </p:txBody>
        </p:sp>
        <p:sp>
          <p:nvSpPr>
            <p:cNvPr id="34062" name="Freeform 270"/>
            <p:cNvSpPr>
              <a:spLocks/>
            </p:cNvSpPr>
            <p:nvPr/>
          </p:nvSpPr>
          <p:spPr bwMode="auto">
            <a:xfrm>
              <a:off x="2901" y="3396"/>
              <a:ext cx="855" cy="263"/>
            </a:xfrm>
            <a:custGeom>
              <a:avLst/>
              <a:gdLst/>
              <a:ahLst/>
              <a:cxnLst>
                <a:cxn ang="0">
                  <a:pos x="2" y="212"/>
                </a:cxn>
                <a:cxn ang="0">
                  <a:pos x="0" y="204"/>
                </a:cxn>
                <a:cxn ang="0">
                  <a:pos x="3" y="191"/>
                </a:cxn>
                <a:cxn ang="0">
                  <a:pos x="19" y="181"/>
                </a:cxn>
                <a:cxn ang="0">
                  <a:pos x="44" y="174"/>
                </a:cxn>
                <a:cxn ang="0">
                  <a:pos x="91" y="165"/>
                </a:cxn>
                <a:cxn ang="0">
                  <a:pos x="158" y="153"/>
                </a:cxn>
                <a:cxn ang="0">
                  <a:pos x="211" y="135"/>
                </a:cxn>
                <a:cxn ang="0">
                  <a:pos x="264" y="112"/>
                </a:cxn>
                <a:cxn ang="0">
                  <a:pos x="316" y="91"/>
                </a:cxn>
                <a:cxn ang="0">
                  <a:pos x="369" y="70"/>
                </a:cxn>
                <a:cxn ang="0">
                  <a:pos x="417" y="52"/>
                </a:cxn>
                <a:cxn ang="0">
                  <a:pos x="459" y="38"/>
                </a:cxn>
                <a:cxn ang="0">
                  <a:pos x="501" y="24"/>
                </a:cxn>
                <a:cxn ang="0">
                  <a:pos x="545" y="15"/>
                </a:cxn>
                <a:cxn ang="0">
                  <a:pos x="598" y="8"/>
                </a:cxn>
                <a:cxn ang="0">
                  <a:pos x="663" y="1"/>
                </a:cxn>
                <a:cxn ang="0">
                  <a:pos x="726" y="0"/>
                </a:cxn>
                <a:cxn ang="0">
                  <a:pos x="772" y="3"/>
                </a:cxn>
                <a:cxn ang="0">
                  <a:pos x="802" y="12"/>
                </a:cxn>
                <a:cxn ang="0">
                  <a:pos x="823" y="21"/>
                </a:cxn>
                <a:cxn ang="0">
                  <a:pos x="833" y="30"/>
                </a:cxn>
                <a:cxn ang="0">
                  <a:pos x="848" y="51"/>
                </a:cxn>
                <a:cxn ang="0">
                  <a:pos x="855" y="82"/>
                </a:cxn>
                <a:cxn ang="0">
                  <a:pos x="853" y="105"/>
                </a:cxn>
                <a:cxn ang="0">
                  <a:pos x="848" y="119"/>
                </a:cxn>
                <a:cxn ang="0">
                  <a:pos x="830" y="135"/>
                </a:cxn>
                <a:cxn ang="0">
                  <a:pos x="805" y="153"/>
                </a:cxn>
                <a:cxn ang="0">
                  <a:pos x="765" y="175"/>
                </a:cxn>
                <a:cxn ang="0">
                  <a:pos x="703" y="197"/>
                </a:cxn>
                <a:cxn ang="0">
                  <a:pos x="642" y="212"/>
                </a:cxn>
                <a:cxn ang="0">
                  <a:pos x="566" y="228"/>
                </a:cxn>
                <a:cxn ang="0">
                  <a:pos x="478" y="242"/>
                </a:cxn>
                <a:cxn ang="0">
                  <a:pos x="388" y="253"/>
                </a:cxn>
                <a:cxn ang="0">
                  <a:pos x="299" y="256"/>
                </a:cxn>
                <a:cxn ang="0">
                  <a:pos x="220" y="258"/>
                </a:cxn>
                <a:cxn ang="0">
                  <a:pos x="149" y="263"/>
                </a:cxn>
                <a:cxn ang="0">
                  <a:pos x="97" y="263"/>
                </a:cxn>
                <a:cxn ang="0">
                  <a:pos x="65" y="258"/>
                </a:cxn>
                <a:cxn ang="0">
                  <a:pos x="37" y="248"/>
                </a:cxn>
                <a:cxn ang="0">
                  <a:pos x="14" y="230"/>
                </a:cxn>
              </a:cxnLst>
              <a:rect l="0" t="0" r="r" b="b"/>
              <a:pathLst>
                <a:path w="855" h="263">
                  <a:moveTo>
                    <a:pt x="3" y="218"/>
                  </a:moveTo>
                  <a:lnTo>
                    <a:pt x="2" y="212"/>
                  </a:lnTo>
                  <a:lnTo>
                    <a:pt x="0" y="207"/>
                  </a:lnTo>
                  <a:lnTo>
                    <a:pt x="0" y="204"/>
                  </a:lnTo>
                  <a:lnTo>
                    <a:pt x="0" y="200"/>
                  </a:lnTo>
                  <a:lnTo>
                    <a:pt x="3" y="191"/>
                  </a:lnTo>
                  <a:lnTo>
                    <a:pt x="9" y="186"/>
                  </a:lnTo>
                  <a:lnTo>
                    <a:pt x="19" y="181"/>
                  </a:lnTo>
                  <a:lnTo>
                    <a:pt x="30" y="177"/>
                  </a:lnTo>
                  <a:lnTo>
                    <a:pt x="44" y="174"/>
                  </a:lnTo>
                  <a:lnTo>
                    <a:pt x="60" y="170"/>
                  </a:lnTo>
                  <a:lnTo>
                    <a:pt x="91" y="165"/>
                  </a:lnTo>
                  <a:lnTo>
                    <a:pt x="126" y="160"/>
                  </a:lnTo>
                  <a:lnTo>
                    <a:pt x="158" y="153"/>
                  </a:lnTo>
                  <a:lnTo>
                    <a:pt x="184" y="146"/>
                  </a:lnTo>
                  <a:lnTo>
                    <a:pt x="211" y="135"/>
                  </a:lnTo>
                  <a:lnTo>
                    <a:pt x="237" y="124"/>
                  </a:lnTo>
                  <a:lnTo>
                    <a:pt x="264" y="112"/>
                  </a:lnTo>
                  <a:lnTo>
                    <a:pt x="290" y="102"/>
                  </a:lnTo>
                  <a:lnTo>
                    <a:pt x="316" y="91"/>
                  </a:lnTo>
                  <a:lnTo>
                    <a:pt x="343" y="79"/>
                  </a:lnTo>
                  <a:lnTo>
                    <a:pt x="369" y="70"/>
                  </a:lnTo>
                  <a:lnTo>
                    <a:pt x="396" y="59"/>
                  </a:lnTo>
                  <a:lnTo>
                    <a:pt x="417" y="52"/>
                  </a:lnTo>
                  <a:lnTo>
                    <a:pt x="438" y="45"/>
                  </a:lnTo>
                  <a:lnTo>
                    <a:pt x="459" y="38"/>
                  </a:lnTo>
                  <a:lnTo>
                    <a:pt x="480" y="31"/>
                  </a:lnTo>
                  <a:lnTo>
                    <a:pt x="501" y="24"/>
                  </a:lnTo>
                  <a:lnTo>
                    <a:pt x="524" y="19"/>
                  </a:lnTo>
                  <a:lnTo>
                    <a:pt x="545" y="15"/>
                  </a:lnTo>
                  <a:lnTo>
                    <a:pt x="568" y="12"/>
                  </a:lnTo>
                  <a:lnTo>
                    <a:pt x="598" y="8"/>
                  </a:lnTo>
                  <a:lnTo>
                    <a:pt x="629" y="5"/>
                  </a:lnTo>
                  <a:lnTo>
                    <a:pt x="663" y="1"/>
                  </a:lnTo>
                  <a:lnTo>
                    <a:pt x="695" y="0"/>
                  </a:lnTo>
                  <a:lnTo>
                    <a:pt x="726" y="0"/>
                  </a:lnTo>
                  <a:lnTo>
                    <a:pt x="756" y="1"/>
                  </a:lnTo>
                  <a:lnTo>
                    <a:pt x="772" y="3"/>
                  </a:lnTo>
                  <a:lnTo>
                    <a:pt x="788" y="7"/>
                  </a:lnTo>
                  <a:lnTo>
                    <a:pt x="802" y="12"/>
                  </a:lnTo>
                  <a:lnTo>
                    <a:pt x="816" y="17"/>
                  </a:lnTo>
                  <a:lnTo>
                    <a:pt x="823" y="21"/>
                  </a:lnTo>
                  <a:lnTo>
                    <a:pt x="828" y="24"/>
                  </a:lnTo>
                  <a:lnTo>
                    <a:pt x="833" y="30"/>
                  </a:lnTo>
                  <a:lnTo>
                    <a:pt x="839" y="35"/>
                  </a:lnTo>
                  <a:lnTo>
                    <a:pt x="848" y="51"/>
                  </a:lnTo>
                  <a:lnTo>
                    <a:pt x="853" y="66"/>
                  </a:lnTo>
                  <a:lnTo>
                    <a:pt x="855" y="82"/>
                  </a:lnTo>
                  <a:lnTo>
                    <a:pt x="855" y="98"/>
                  </a:lnTo>
                  <a:lnTo>
                    <a:pt x="853" y="105"/>
                  </a:lnTo>
                  <a:lnTo>
                    <a:pt x="851" y="112"/>
                  </a:lnTo>
                  <a:lnTo>
                    <a:pt x="848" y="119"/>
                  </a:lnTo>
                  <a:lnTo>
                    <a:pt x="842" y="124"/>
                  </a:lnTo>
                  <a:lnTo>
                    <a:pt x="830" y="135"/>
                  </a:lnTo>
                  <a:lnTo>
                    <a:pt x="819" y="144"/>
                  </a:lnTo>
                  <a:lnTo>
                    <a:pt x="805" y="153"/>
                  </a:lnTo>
                  <a:lnTo>
                    <a:pt x="793" y="161"/>
                  </a:lnTo>
                  <a:lnTo>
                    <a:pt x="765" y="175"/>
                  </a:lnTo>
                  <a:lnTo>
                    <a:pt x="735" y="186"/>
                  </a:lnTo>
                  <a:lnTo>
                    <a:pt x="703" y="197"/>
                  </a:lnTo>
                  <a:lnTo>
                    <a:pt x="672" y="204"/>
                  </a:lnTo>
                  <a:lnTo>
                    <a:pt x="642" y="212"/>
                  </a:lnTo>
                  <a:lnTo>
                    <a:pt x="610" y="219"/>
                  </a:lnTo>
                  <a:lnTo>
                    <a:pt x="566" y="228"/>
                  </a:lnTo>
                  <a:lnTo>
                    <a:pt x="522" y="235"/>
                  </a:lnTo>
                  <a:lnTo>
                    <a:pt x="478" y="242"/>
                  </a:lnTo>
                  <a:lnTo>
                    <a:pt x="432" y="248"/>
                  </a:lnTo>
                  <a:lnTo>
                    <a:pt x="388" y="253"/>
                  </a:lnTo>
                  <a:lnTo>
                    <a:pt x="343" y="255"/>
                  </a:lnTo>
                  <a:lnTo>
                    <a:pt x="299" y="256"/>
                  </a:lnTo>
                  <a:lnTo>
                    <a:pt x="253" y="258"/>
                  </a:lnTo>
                  <a:lnTo>
                    <a:pt x="220" y="258"/>
                  </a:lnTo>
                  <a:lnTo>
                    <a:pt x="184" y="262"/>
                  </a:lnTo>
                  <a:lnTo>
                    <a:pt x="149" y="263"/>
                  </a:lnTo>
                  <a:lnTo>
                    <a:pt x="114" y="263"/>
                  </a:lnTo>
                  <a:lnTo>
                    <a:pt x="97" y="263"/>
                  </a:lnTo>
                  <a:lnTo>
                    <a:pt x="81" y="262"/>
                  </a:lnTo>
                  <a:lnTo>
                    <a:pt x="65" y="258"/>
                  </a:lnTo>
                  <a:lnTo>
                    <a:pt x="49" y="255"/>
                  </a:lnTo>
                  <a:lnTo>
                    <a:pt x="37" y="248"/>
                  </a:lnTo>
                  <a:lnTo>
                    <a:pt x="24" y="241"/>
                  </a:lnTo>
                  <a:lnTo>
                    <a:pt x="14" y="230"/>
                  </a:lnTo>
                  <a:lnTo>
                    <a:pt x="3" y="218"/>
                  </a:lnTo>
                  <a:close/>
                </a:path>
              </a:pathLst>
            </a:custGeom>
            <a:solidFill>
              <a:srgbClr val="EDD2A2"/>
            </a:solidFill>
            <a:ln w="9525">
              <a:noFill/>
              <a:round/>
              <a:headEnd/>
              <a:tailEnd/>
            </a:ln>
          </p:spPr>
          <p:txBody>
            <a:bodyPr/>
            <a:lstStyle/>
            <a:p>
              <a:endParaRPr lang="en-US"/>
            </a:p>
          </p:txBody>
        </p:sp>
        <p:sp>
          <p:nvSpPr>
            <p:cNvPr id="34063" name="Freeform 271"/>
            <p:cNvSpPr>
              <a:spLocks/>
            </p:cNvSpPr>
            <p:nvPr/>
          </p:nvSpPr>
          <p:spPr bwMode="auto">
            <a:xfrm>
              <a:off x="3010" y="3415"/>
              <a:ext cx="696" cy="222"/>
            </a:xfrm>
            <a:custGeom>
              <a:avLst/>
              <a:gdLst/>
              <a:ahLst/>
              <a:cxnLst>
                <a:cxn ang="0">
                  <a:pos x="2" y="179"/>
                </a:cxn>
                <a:cxn ang="0">
                  <a:pos x="3" y="167"/>
                </a:cxn>
                <a:cxn ang="0">
                  <a:pos x="16" y="156"/>
                </a:cxn>
                <a:cxn ang="0">
                  <a:pos x="37" y="148"/>
                </a:cxn>
                <a:cxn ang="0">
                  <a:pos x="75" y="139"/>
                </a:cxn>
                <a:cxn ang="0">
                  <a:pos x="130" y="127"/>
                </a:cxn>
                <a:cxn ang="0">
                  <a:pos x="172" y="111"/>
                </a:cxn>
                <a:cxn ang="0">
                  <a:pos x="214" y="91"/>
                </a:cxn>
                <a:cxn ang="0">
                  <a:pos x="258" y="74"/>
                </a:cxn>
                <a:cxn ang="0">
                  <a:pos x="301" y="58"/>
                </a:cxn>
                <a:cxn ang="0">
                  <a:pos x="339" y="44"/>
                </a:cxn>
                <a:cxn ang="0">
                  <a:pos x="374" y="32"/>
                </a:cxn>
                <a:cxn ang="0">
                  <a:pos x="410" y="21"/>
                </a:cxn>
                <a:cxn ang="0">
                  <a:pos x="445" y="14"/>
                </a:cxn>
                <a:cxn ang="0">
                  <a:pos x="487" y="9"/>
                </a:cxn>
                <a:cxn ang="0">
                  <a:pos x="540" y="2"/>
                </a:cxn>
                <a:cxn ang="0">
                  <a:pos x="591" y="0"/>
                </a:cxn>
                <a:cxn ang="0">
                  <a:pos x="640" y="7"/>
                </a:cxn>
                <a:cxn ang="0">
                  <a:pos x="675" y="21"/>
                </a:cxn>
                <a:cxn ang="0">
                  <a:pos x="689" y="42"/>
                </a:cxn>
                <a:cxn ang="0">
                  <a:pos x="696" y="69"/>
                </a:cxn>
                <a:cxn ang="0">
                  <a:pos x="695" y="86"/>
                </a:cxn>
                <a:cxn ang="0">
                  <a:pos x="689" y="97"/>
                </a:cxn>
                <a:cxn ang="0">
                  <a:pos x="666" y="118"/>
                </a:cxn>
                <a:cxn ang="0">
                  <a:pos x="622" y="142"/>
                </a:cxn>
                <a:cxn ang="0">
                  <a:pos x="573" y="160"/>
                </a:cxn>
                <a:cxn ang="0">
                  <a:pos x="522" y="172"/>
                </a:cxn>
                <a:cxn ang="0">
                  <a:pos x="461" y="186"/>
                </a:cxn>
                <a:cxn ang="0">
                  <a:pos x="389" y="197"/>
                </a:cxn>
                <a:cxn ang="0">
                  <a:pos x="316" y="206"/>
                </a:cxn>
                <a:cxn ang="0">
                  <a:pos x="244" y="209"/>
                </a:cxn>
                <a:cxn ang="0">
                  <a:pos x="181" y="211"/>
                </a:cxn>
                <a:cxn ang="0">
                  <a:pos x="123" y="220"/>
                </a:cxn>
                <a:cxn ang="0">
                  <a:pos x="79" y="222"/>
                </a:cxn>
                <a:cxn ang="0">
                  <a:pos x="54" y="220"/>
                </a:cxn>
                <a:cxn ang="0">
                  <a:pos x="31" y="211"/>
                </a:cxn>
                <a:cxn ang="0">
                  <a:pos x="12" y="199"/>
                </a:cxn>
              </a:cxnLst>
              <a:rect l="0" t="0" r="r" b="b"/>
              <a:pathLst>
                <a:path w="696" h="222">
                  <a:moveTo>
                    <a:pt x="5" y="188"/>
                  </a:moveTo>
                  <a:lnTo>
                    <a:pt x="2" y="179"/>
                  </a:lnTo>
                  <a:lnTo>
                    <a:pt x="0" y="172"/>
                  </a:lnTo>
                  <a:lnTo>
                    <a:pt x="3" y="167"/>
                  </a:lnTo>
                  <a:lnTo>
                    <a:pt x="9" y="160"/>
                  </a:lnTo>
                  <a:lnTo>
                    <a:pt x="16" y="156"/>
                  </a:lnTo>
                  <a:lnTo>
                    <a:pt x="24" y="151"/>
                  </a:lnTo>
                  <a:lnTo>
                    <a:pt x="37" y="148"/>
                  </a:lnTo>
                  <a:lnTo>
                    <a:pt x="49" y="144"/>
                  </a:lnTo>
                  <a:lnTo>
                    <a:pt x="75" y="139"/>
                  </a:lnTo>
                  <a:lnTo>
                    <a:pt x="104" y="132"/>
                  </a:lnTo>
                  <a:lnTo>
                    <a:pt x="130" y="127"/>
                  </a:lnTo>
                  <a:lnTo>
                    <a:pt x="151" y="120"/>
                  </a:lnTo>
                  <a:lnTo>
                    <a:pt x="172" y="111"/>
                  </a:lnTo>
                  <a:lnTo>
                    <a:pt x="193" y="100"/>
                  </a:lnTo>
                  <a:lnTo>
                    <a:pt x="214" y="91"/>
                  </a:lnTo>
                  <a:lnTo>
                    <a:pt x="236" y="83"/>
                  </a:lnTo>
                  <a:lnTo>
                    <a:pt x="258" y="74"/>
                  </a:lnTo>
                  <a:lnTo>
                    <a:pt x="279" y="65"/>
                  </a:lnTo>
                  <a:lnTo>
                    <a:pt x="301" y="58"/>
                  </a:lnTo>
                  <a:lnTo>
                    <a:pt x="322" y="49"/>
                  </a:lnTo>
                  <a:lnTo>
                    <a:pt x="339" y="44"/>
                  </a:lnTo>
                  <a:lnTo>
                    <a:pt x="357" y="37"/>
                  </a:lnTo>
                  <a:lnTo>
                    <a:pt x="374" y="32"/>
                  </a:lnTo>
                  <a:lnTo>
                    <a:pt x="392" y="26"/>
                  </a:lnTo>
                  <a:lnTo>
                    <a:pt x="410" y="21"/>
                  </a:lnTo>
                  <a:lnTo>
                    <a:pt x="427" y="18"/>
                  </a:lnTo>
                  <a:lnTo>
                    <a:pt x="445" y="14"/>
                  </a:lnTo>
                  <a:lnTo>
                    <a:pt x="462" y="11"/>
                  </a:lnTo>
                  <a:lnTo>
                    <a:pt x="487" y="9"/>
                  </a:lnTo>
                  <a:lnTo>
                    <a:pt x="513" y="5"/>
                  </a:lnTo>
                  <a:lnTo>
                    <a:pt x="540" y="2"/>
                  </a:lnTo>
                  <a:lnTo>
                    <a:pt x="564" y="0"/>
                  </a:lnTo>
                  <a:lnTo>
                    <a:pt x="591" y="0"/>
                  </a:lnTo>
                  <a:lnTo>
                    <a:pt x="615" y="2"/>
                  </a:lnTo>
                  <a:lnTo>
                    <a:pt x="640" y="7"/>
                  </a:lnTo>
                  <a:lnTo>
                    <a:pt x="665" y="14"/>
                  </a:lnTo>
                  <a:lnTo>
                    <a:pt x="675" y="21"/>
                  </a:lnTo>
                  <a:lnTo>
                    <a:pt x="682" y="30"/>
                  </a:lnTo>
                  <a:lnTo>
                    <a:pt x="689" y="42"/>
                  </a:lnTo>
                  <a:lnTo>
                    <a:pt x="693" y="54"/>
                  </a:lnTo>
                  <a:lnTo>
                    <a:pt x="696" y="69"/>
                  </a:lnTo>
                  <a:lnTo>
                    <a:pt x="695" y="81"/>
                  </a:lnTo>
                  <a:lnTo>
                    <a:pt x="695" y="86"/>
                  </a:lnTo>
                  <a:lnTo>
                    <a:pt x="693" y="93"/>
                  </a:lnTo>
                  <a:lnTo>
                    <a:pt x="689" y="97"/>
                  </a:lnTo>
                  <a:lnTo>
                    <a:pt x="686" y="102"/>
                  </a:lnTo>
                  <a:lnTo>
                    <a:pt x="666" y="118"/>
                  </a:lnTo>
                  <a:lnTo>
                    <a:pt x="645" y="132"/>
                  </a:lnTo>
                  <a:lnTo>
                    <a:pt x="622" y="142"/>
                  </a:lnTo>
                  <a:lnTo>
                    <a:pt x="598" y="153"/>
                  </a:lnTo>
                  <a:lnTo>
                    <a:pt x="573" y="160"/>
                  </a:lnTo>
                  <a:lnTo>
                    <a:pt x="547" y="167"/>
                  </a:lnTo>
                  <a:lnTo>
                    <a:pt x="522" y="172"/>
                  </a:lnTo>
                  <a:lnTo>
                    <a:pt x="498" y="179"/>
                  </a:lnTo>
                  <a:lnTo>
                    <a:pt x="461" y="186"/>
                  </a:lnTo>
                  <a:lnTo>
                    <a:pt x="425" y="192"/>
                  </a:lnTo>
                  <a:lnTo>
                    <a:pt x="389" y="197"/>
                  </a:lnTo>
                  <a:lnTo>
                    <a:pt x="353" y="202"/>
                  </a:lnTo>
                  <a:lnTo>
                    <a:pt x="316" y="206"/>
                  </a:lnTo>
                  <a:lnTo>
                    <a:pt x="279" y="208"/>
                  </a:lnTo>
                  <a:lnTo>
                    <a:pt x="244" y="209"/>
                  </a:lnTo>
                  <a:lnTo>
                    <a:pt x="207" y="209"/>
                  </a:lnTo>
                  <a:lnTo>
                    <a:pt x="181" y="211"/>
                  </a:lnTo>
                  <a:lnTo>
                    <a:pt x="151" y="215"/>
                  </a:lnTo>
                  <a:lnTo>
                    <a:pt x="123" y="220"/>
                  </a:lnTo>
                  <a:lnTo>
                    <a:pt x="93" y="222"/>
                  </a:lnTo>
                  <a:lnTo>
                    <a:pt x="79" y="222"/>
                  </a:lnTo>
                  <a:lnTo>
                    <a:pt x="67" y="222"/>
                  </a:lnTo>
                  <a:lnTo>
                    <a:pt x="54" y="220"/>
                  </a:lnTo>
                  <a:lnTo>
                    <a:pt x="42" y="216"/>
                  </a:lnTo>
                  <a:lnTo>
                    <a:pt x="31" y="211"/>
                  </a:lnTo>
                  <a:lnTo>
                    <a:pt x="21" y="206"/>
                  </a:lnTo>
                  <a:lnTo>
                    <a:pt x="12" y="199"/>
                  </a:lnTo>
                  <a:lnTo>
                    <a:pt x="5" y="188"/>
                  </a:lnTo>
                  <a:close/>
                </a:path>
              </a:pathLst>
            </a:custGeom>
            <a:solidFill>
              <a:srgbClr val="F1D5A5"/>
            </a:solidFill>
            <a:ln w="9525">
              <a:noFill/>
              <a:round/>
              <a:headEnd/>
              <a:tailEnd/>
            </a:ln>
          </p:spPr>
          <p:txBody>
            <a:bodyPr/>
            <a:lstStyle/>
            <a:p>
              <a:endParaRPr lang="en-US"/>
            </a:p>
          </p:txBody>
        </p:sp>
        <p:sp>
          <p:nvSpPr>
            <p:cNvPr id="34064" name="Freeform 272"/>
            <p:cNvSpPr>
              <a:spLocks/>
            </p:cNvSpPr>
            <p:nvPr/>
          </p:nvSpPr>
          <p:spPr bwMode="auto">
            <a:xfrm>
              <a:off x="3121" y="3436"/>
              <a:ext cx="534" cy="178"/>
            </a:xfrm>
            <a:custGeom>
              <a:avLst/>
              <a:gdLst/>
              <a:ahLst/>
              <a:cxnLst>
                <a:cxn ang="0">
                  <a:pos x="0" y="150"/>
                </a:cxn>
                <a:cxn ang="0">
                  <a:pos x="1" y="139"/>
                </a:cxn>
                <a:cxn ang="0">
                  <a:pos x="19" y="125"/>
                </a:cxn>
                <a:cxn ang="0">
                  <a:pos x="58" y="111"/>
                </a:cxn>
                <a:cxn ang="0">
                  <a:pos x="98" y="97"/>
                </a:cxn>
                <a:cxn ang="0">
                  <a:pos x="132" y="83"/>
                </a:cxn>
                <a:cxn ang="0">
                  <a:pos x="165" y="69"/>
                </a:cxn>
                <a:cxn ang="0">
                  <a:pos x="197" y="55"/>
                </a:cxn>
                <a:cxn ang="0">
                  <a:pos x="230" y="42"/>
                </a:cxn>
                <a:cxn ang="0">
                  <a:pos x="260" y="32"/>
                </a:cxn>
                <a:cxn ang="0">
                  <a:pos x="288" y="23"/>
                </a:cxn>
                <a:cxn ang="0">
                  <a:pos x="314" y="16"/>
                </a:cxn>
                <a:cxn ang="0">
                  <a:pos x="341" y="9"/>
                </a:cxn>
                <a:cxn ang="0">
                  <a:pos x="374" y="5"/>
                </a:cxn>
                <a:cxn ang="0">
                  <a:pos x="415" y="0"/>
                </a:cxn>
                <a:cxn ang="0">
                  <a:pos x="453" y="0"/>
                </a:cxn>
                <a:cxn ang="0">
                  <a:pos x="492" y="4"/>
                </a:cxn>
                <a:cxn ang="0">
                  <a:pos x="519" y="14"/>
                </a:cxn>
                <a:cxn ang="0">
                  <a:pos x="529" y="32"/>
                </a:cxn>
                <a:cxn ang="0">
                  <a:pos x="534" y="51"/>
                </a:cxn>
                <a:cxn ang="0">
                  <a:pos x="533" y="70"/>
                </a:cxn>
                <a:cxn ang="0">
                  <a:pos x="511" y="90"/>
                </a:cxn>
                <a:cxn ang="0">
                  <a:pos x="478" y="109"/>
                </a:cxn>
                <a:cxn ang="0">
                  <a:pos x="441" y="123"/>
                </a:cxn>
                <a:cxn ang="0">
                  <a:pos x="401" y="132"/>
                </a:cxn>
                <a:cxn ang="0">
                  <a:pos x="355" y="143"/>
                </a:cxn>
                <a:cxn ang="0">
                  <a:pos x="299" y="150"/>
                </a:cxn>
                <a:cxn ang="0">
                  <a:pos x="242" y="155"/>
                </a:cxn>
                <a:cxn ang="0">
                  <a:pos x="186" y="158"/>
                </a:cxn>
                <a:cxn ang="0">
                  <a:pos x="139" y="164"/>
                </a:cxn>
                <a:cxn ang="0">
                  <a:pos x="95" y="172"/>
                </a:cxn>
                <a:cxn ang="0">
                  <a:pos x="61" y="178"/>
                </a:cxn>
                <a:cxn ang="0">
                  <a:pos x="40" y="178"/>
                </a:cxn>
                <a:cxn ang="0">
                  <a:pos x="22" y="174"/>
                </a:cxn>
                <a:cxn ang="0">
                  <a:pos x="8" y="164"/>
                </a:cxn>
              </a:cxnLst>
              <a:rect l="0" t="0" r="r" b="b"/>
              <a:pathLst>
                <a:path w="534" h="178">
                  <a:moveTo>
                    <a:pt x="3" y="157"/>
                  </a:moveTo>
                  <a:lnTo>
                    <a:pt x="0" y="150"/>
                  </a:lnTo>
                  <a:lnTo>
                    <a:pt x="0" y="144"/>
                  </a:lnTo>
                  <a:lnTo>
                    <a:pt x="1" y="139"/>
                  </a:lnTo>
                  <a:lnTo>
                    <a:pt x="5" y="134"/>
                  </a:lnTo>
                  <a:lnTo>
                    <a:pt x="19" y="125"/>
                  </a:lnTo>
                  <a:lnTo>
                    <a:pt x="37" y="116"/>
                  </a:lnTo>
                  <a:lnTo>
                    <a:pt x="58" y="111"/>
                  </a:lnTo>
                  <a:lnTo>
                    <a:pt x="79" y="104"/>
                  </a:lnTo>
                  <a:lnTo>
                    <a:pt x="98" y="97"/>
                  </a:lnTo>
                  <a:lnTo>
                    <a:pt x="116" y="92"/>
                  </a:lnTo>
                  <a:lnTo>
                    <a:pt x="132" y="83"/>
                  </a:lnTo>
                  <a:lnTo>
                    <a:pt x="147" y="76"/>
                  </a:lnTo>
                  <a:lnTo>
                    <a:pt x="165" y="69"/>
                  </a:lnTo>
                  <a:lnTo>
                    <a:pt x="181" y="62"/>
                  </a:lnTo>
                  <a:lnTo>
                    <a:pt x="197" y="55"/>
                  </a:lnTo>
                  <a:lnTo>
                    <a:pt x="214" y="49"/>
                  </a:lnTo>
                  <a:lnTo>
                    <a:pt x="230" y="42"/>
                  </a:lnTo>
                  <a:lnTo>
                    <a:pt x="248" y="37"/>
                  </a:lnTo>
                  <a:lnTo>
                    <a:pt x="260" y="32"/>
                  </a:lnTo>
                  <a:lnTo>
                    <a:pt x="274" y="28"/>
                  </a:lnTo>
                  <a:lnTo>
                    <a:pt x="288" y="23"/>
                  </a:lnTo>
                  <a:lnTo>
                    <a:pt x="300" y="19"/>
                  </a:lnTo>
                  <a:lnTo>
                    <a:pt x="314" y="16"/>
                  </a:lnTo>
                  <a:lnTo>
                    <a:pt x="327" y="12"/>
                  </a:lnTo>
                  <a:lnTo>
                    <a:pt x="341" y="9"/>
                  </a:lnTo>
                  <a:lnTo>
                    <a:pt x="355" y="7"/>
                  </a:lnTo>
                  <a:lnTo>
                    <a:pt x="374" y="5"/>
                  </a:lnTo>
                  <a:lnTo>
                    <a:pt x="394" y="4"/>
                  </a:lnTo>
                  <a:lnTo>
                    <a:pt x="415" y="0"/>
                  </a:lnTo>
                  <a:lnTo>
                    <a:pt x="434" y="0"/>
                  </a:lnTo>
                  <a:lnTo>
                    <a:pt x="453" y="0"/>
                  </a:lnTo>
                  <a:lnTo>
                    <a:pt x="473" y="0"/>
                  </a:lnTo>
                  <a:lnTo>
                    <a:pt x="492" y="4"/>
                  </a:lnTo>
                  <a:lnTo>
                    <a:pt x="511" y="11"/>
                  </a:lnTo>
                  <a:lnTo>
                    <a:pt x="519" y="14"/>
                  </a:lnTo>
                  <a:lnTo>
                    <a:pt x="526" y="23"/>
                  </a:lnTo>
                  <a:lnTo>
                    <a:pt x="529" y="32"/>
                  </a:lnTo>
                  <a:lnTo>
                    <a:pt x="533" y="41"/>
                  </a:lnTo>
                  <a:lnTo>
                    <a:pt x="534" y="51"/>
                  </a:lnTo>
                  <a:lnTo>
                    <a:pt x="534" y="62"/>
                  </a:lnTo>
                  <a:lnTo>
                    <a:pt x="533" y="70"/>
                  </a:lnTo>
                  <a:lnTo>
                    <a:pt x="527" y="77"/>
                  </a:lnTo>
                  <a:lnTo>
                    <a:pt x="511" y="90"/>
                  </a:lnTo>
                  <a:lnTo>
                    <a:pt x="496" y="100"/>
                  </a:lnTo>
                  <a:lnTo>
                    <a:pt x="478" y="109"/>
                  </a:lnTo>
                  <a:lnTo>
                    <a:pt x="459" y="116"/>
                  </a:lnTo>
                  <a:lnTo>
                    <a:pt x="441" y="123"/>
                  </a:lnTo>
                  <a:lnTo>
                    <a:pt x="420" y="127"/>
                  </a:lnTo>
                  <a:lnTo>
                    <a:pt x="401" y="132"/>
                  </a:lnTo>
                  <a:lnTo>
                    <a:pt x="381" y="137"/>
                  </a:lnTo>
                  <a:lnTo>
                    <a:pt x="355" y="143"/>
                  </a:lnTo>
                  <a:lnTo>
                    <a:pt x="327" y="146"/>
                  </a:lnTo>
                  <a:lnTo>
                    <a:pt x="299" y="150"/>
                  </a:lnTo>
                  <a:lnTo>
                    <a:pt x="271" y="153"/>
                  </a:lnTo>
                  <a:lnTo>
                    <a:pt x="242" y="155"/>
                  </a:lnTo>
                  <a:lnTo>
                    <a:pt x="214" y="158"/>
                  </a:lnTo>
                  <a:lnTo>
                    <a:pt x="186" y="158"/>
                  </a:lnTo>
                  <a:lnTo>
                    <a:pt x="160" y="160"/>
                  </a:lnTo>
                  <a:lnTo>
                    <a:pt x="139" y="164"/>
                  </a:lnTo>
                  <a:lnTo>
                    <a:pt x="116" y="167"/>
                  </a:lnTo>
                  <a:lnTo>
                    <a:pt x="95" y="172"/>
                  </a:lnTo>
                  <a:lnTo>
                    <a:pt x="72" y="176"/>
                  </a:lnTo>
                  <a:lnTo>
                    <a:pt x="61" y="178"/>
                  </a:lnTo>
                  <a:lnTo>
                    <a:pt x="51" y="178"/>
                  </a:lnTo>
                  <a:lnTo>
                    <a:pt x="40" y="178"/>
                  </a:lnTo>
                  <a:lnTo>
                    <a:pt x="31" y="176"/>
                  </a:lnTo>
                  <a:lnTo>
                    <a:pt x="22" y="174"/>
                  </a:lnTo>
                  <a:lnTo>
                    <a:pt x="15" y="169"/>
                  </a:lnTo>
                  <a:lnTo>
                    <a:pt x="8" y="164"/>
                  </a:lnTo>
                  <a:lnTo>
                    <a:pt x="3" y="157"/>
                  </a:lnTo>
                  <a:close/>
                </a:path>
              </a:pathLst>
            </a:custGeom>
            <a:solidFill>
              <a:srgbClr val="F4D8A7"/>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76200"/>
            <a:ext cx="8763000" cy="838200"/>
          </a:xfrm>
        </p:spPr>
        <p:txBody>
          <a:bodyPr/>
          <a:lstStyle/>
          <a:p>
            <a:r>
              <a:rPr lang="en-US" sz="3600"/>
              <a:t>Teacher Tips on the Turtle Technique</a:t>
            </a:r>
          </a:p>
        </p:txBody>
      </p:sp>
      <p:sp>
        <p:nvSpPr>
          <p:cNvPr id="8195" name="Text Box 3"/>
          <p:cNvSpPr txBox="1">
            <a:spLocks noChangeArrowheads="1"/>
          </p:cNvSpPr>
          <p:nvPr/>
        </p:nvSpPr>
        <p:spPr bwMode="auto">
          <a:xfrm>
            <a:off x="168275" y="6478588"/>
            <a:ext cx="7615238" cy="244475"/>
          </a:xfrm>
          <a:prstGeom prst="rect">
            <a:avLst/>
          </a:prstGeom>
          <a:noFill/>
          <a:ln w="9525">
            <a:noFill/>
            <a:miter lim="800000"/>
            <a:headEnd/>
            <a:tailEnd/>
          </a:ln>
          <a:effectLst/>
        </p:spPr>
        <p:txBody>
          <a:bodyPr wrap="none">
            <a:spAutoFit/>
          </a:bodyPr>
          <a:lstStyle/>
          <a:p>
            <a:r>
              <a:rPr lang="en-US" sz="1000"/>
              <a:t>Webster-Stratton, C. (1991).  The teachers and children videotape series:  Dina dinosaur school.  Seattle, WA:  The Incredible Years.</a:t>
            </a:r>
          </a:p>
        </p:txBody>
      </p:sp>
      <p:sp>
        <p:nvSpPr>
          <p:cNvPr id="8196" name="Rectangle 4"/>
          <p:cNvSpPr>
            <a:spLocks noGrp="1" noChangeArrowheads="1"/>
          </p:cNvSpPr>
          <p:nvPr>
            <p:ph type="body" idx="1"/>
          </p:nvPr>
        </p:nvSpPr>
        <p:spPr>
          <a:xfrm>
            <a:off x="228600" y="762000"/>
            <a:ext cx="8686800" cy="4114800"/>
          </a:xfrm>
          <a:noFill/>
          <a:ln/>
        </p:spPr>
        <p:txBody>
          <a:bodyPr/>
          <a:lstStyle/>
          <a:p>
            <a:pPr>
              <a:lnSpc>
                <a:spcPct val="90000"/>
              </a:lnSpc>
            </a:pPr>
            <a:r>
              <a:rPr lang="en-US" sz="2400"/>
              <a:t>Model remaining calm</a:t>
            </a:r>
          </a:p>
          <a:p>
            <a:pPr>
              <a:lnSpc>
                <a:spcPct val="90000"/>
              </a:lnSpc>
            </a:pPr>
            <a:r>
              <a:rPr lang="en-US" sz="2400"/>
              <a:t>Teach the child the steps of how to control feelings and calm down (“think like a turtle”)</a:t>
            </a:r>
          </a:p>
          <a:p>
            <a:pPr lvl="1">
              <a:lnSpc>
                <a:spcPct val="90000"/>
              </a:lnSpc>
            </a:pPr>
            <a:r>
              <a:rPr lang="en-US" sz="2400"/>
              <a:t>Step 1:  Recognize your feeling(s)</a:t>
            </a:r>
          </a:p>
          <a:p>
            <a:pPr lvl="1">
              <a:lnSpc>
                <a:spcPct val="90000"/>
              </a:lnSpc>
            </a:pPr>
            <a:r>
              <a:rPr lang="en-US" sz="2400"/>
              <a:t>Step 2:  Think “stop”</a:t>
            </a:r>
          </a:p>
          <a:p>
            <a:pPr lvl="1">
              <a:lnSpc>
                <a:spcPct val="90000"/>
              </a:lnSpc>
            </a:pPr>
            <a:r>
              <a:rPr lang="en-US" sz="2400"/>
              <a:t>Step 3:  Tuck inside your “shell” and take 3 			  	   deep breaths</a:t>
            </a:r>
          </a:p>
          <a:p>
            <a:pPr lvl="1">
              <a:lnSpc>
                <a:spcPct val="90000"/>
              </a:lnSpc>
            </a:pPr>
            <a:r>
              <a:rPr lang="en-US" sz="2400"/>
              <a:t>Step 4:  Come out when calm and think of a 		  	   “solution”</a:t>
            </a:r>
          </a:p>
          <a:p>
            <a:pPr>
              <a:lnSpc>
                <a:spcPct val="90000"/>
              </a:lnSpc>
            </a:pPr>
            <a:r>
              <a:rPr lang="en-US" sz="2400"/>
              <a:t>Practice steps frequently (see cue cards on next 4 pages)</a:t>
            </a:r>
          </a:p>
          <a:p>
            <a:pPr>
              <a:lnSpc>
                <a:spcPct val="90000"/>
              </a:lnSpc>
            </a:pPr>
            <a:r>
              <a:rPr lang="en-US" sz="2400"/>
              <a:t>Prepare for and help the child handle possible disappointment or change and “to think of a solution” (see list on last page)</a:t>
            </a:r>
          </a:p>
          <a:p>
            <a:pPr>
              <a:lnSpc>
                <a:spcPct val="90000"/>
              </a:lnSpc>
            </a:pPr>
            <a:r>
              <a:rPr lang="en-US" sz="2400"/>
              <a:t>Recognize and comment when the child stays calm</a:t>
            </a:r>
          </a:p>
          <a:p>
            <a:pPr>
              <a:lnSpc>
                <a:spcPct val="90000"/>
              </a:lnSpc>
            </a:pPr>
            <a:r>
              <a:rPr lang="en-US" sz="2400"/>
              <a:t>Involve families:  teach the “Turtle Technique”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2338388" y="533400"/>
          <a:ext cx="4467225" cy="5791200"/>
        </p:xfrm>
        <a:graphic>
          <a:graphicData uri="http://schemas.openxmlformats.org/presentationml/2006/ole">
            <p:oleObj spid="_x0000_s9218" name="Photo Editor Photo" r:id="rId3" imgW="2572109" imgH="3333333" progId="MSPhotoEd.3">
              <p:embed/>
            </p:oleObj>
          </a:graphicData>
        </a:graphic>
      </p:graphicFrame>
      <p:sp>
        <p:nvSpPr>
          <p:cNvPr id="9219" name="Rectangle 3"/>
          <p:cNvSpPr>
            <a:spLocks noChangeArrowheads="1"/>
          </p:cNvSpPr>
          <p:nvPr/>
        </p:nvSpPr>
        <p:spPr bwMode="auto">
          <a:xfrm>
            <a:off x="5715000" y="5867400"/>
            <a:ext cx="1371600" cy="533400"/>
          </a:xfrm>
          <a:prstGeom prst="rect">
            <a:avLst/>
          </a:prstGeom>
          <a:solidFill>
            <a:schemeClr val="bg1"/>
          </a:solidFill>
          <a:ln w="9525">
            <a:noFill/>
            <a:miter lim="800000"/>
            <a:headEnd/>
            <a:tailEnd/>
          </a:ln>
          <a:effectLst/>
        </p:spPr>
        <p:txBody>
          <a:bodyPr wrap="none" anchor="ctr"/>
          <a:lstStyle/>
          <a:p>
            <a:pPr algn="ctr"/>
            <a:r>
              <a:rPr lang="en-US" sz="2400" b="1">
                <a:latin typeface="Verdana" pitchFamily="34" charset="0"/>
              </a:rPr>
              <a:t>Step 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2133600" y="228600"/>
          <a:ext cx="4464050" cy="5791200"/>
        </p:xfrm>
        <a:graphic>
          <a:graphicData uri="http://schemas.openxmlformats.org/presentationml/2006/ole">
            <p:oleObj spid="_x0000_s10242" name="Photo Editor Photo" r:id="rId3" imgW="2629267" imgH="3409524" progId="MSPhotoEd.3">
              <p:embed/>
            </p:oleObj>
          </a:graphicData>
        </a:graphic>
      </p:graphicFrame>
      <p:sp>
        <p:nvSpPr>
          <p:cNvPr id="10243" name="AutoShape 3"/>
          <p:cNvSpPr>
            <a:spLocks noChangeArrowheads="1"/>
          </p:cNvSpPr>
          <p:nvPr/>
        </p:nvSpPr>
        <p:spPr bwMode="auto">
          <a:xfrm>
            <a:off x="2514600" y="457200"/>
            <a:ext cx="1066800" cy="914400"/>
          </a:xfrm>
          <a:prstGeom prst="octagon">
            <a:avLst>
              <a:gd name="adj" fmla="val 29287"/>
            </a:avLst>
          </a:prstGeom>
          <a:solidFill>
            <a:srgbClr val="FF3300"/>
          </a:solidFill>
          <a:ln w="76200">
            <a:solidFill>
              <a:schemeClr val="tx1"/>
            </a:solidFill>
            <a:miter lim="800000"/>
            <a:headEnd/>
            <a:tailEnd/>
          </a:ln>
          <a:effectLst/>
        </p:spPr>
        <p:txBody>
          <a:bodyPr wrap="none" anchor="ctr"/>
          <a:lstStyle/>
          <a:p>
            <a:endParaRPr lang="en-US"/>
          </a:p>
        </p:txBody>
      </p:sp>
      <p:sp>
        <p:nvSpPr>
          <p:cNvPr id="10244" name="WordArt 4"/>
          <p:cNvSpPr>
            <a:spLocks noChangeArrowheads="1" noChangeShapeType="1" noTextEdit="1"/>
          </p:cNvSpPr>
          <p:nvPr/>
        </p:nvSpPr>
        <p:spPr bwMode="auto">
          <a:xfrm>
            <a:off x="2667000" y="727075"/>
            <a:ext cx="777875"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STOP</a:t>
            </a:r>
          </a:p>
        </p:txBody>
      </p:sp>
      <p:sp>
        <p:nvSpPr>
          <p:cNvPr id="10245" name="Rectangle 5"/>
          <p:cNvSpPr>
            <a:spLocks noChangeArrowheads="1"/>
          </p:cNvSpPr>
          <p:nvPr/>
        </p:nvSpPr>
        <p:spPr bwMode="auto">
          <a:xfrm>
            <a:off x="5410200" y="5638800"/>
            <a:ext cx="1371600" cy="533400"/>
          </a:xfrm>
          <a:prstGeom prst="rect">
            <a:avLst/>
          </a:prstGeom>
          <a:solidFill>
            <a:schemeClr val="bg1"/>
          </a:solidFill>
          <a:ln w="9525">
            <a:noFill/>
            <a:miter lim="800000"/>
            <a:headEnd/>
            <a:tailEnd/>
          </a:ln>
          <a:effectLst/>
        </p:spPr>
        <p:txBody>
          <a:bodyPr wrap="none" anchor="ctr"/>
          <a:lstStyle/>
          <a:p>
            <a:pPr algn="ctr"/>
            <a:r>
              <a:rPr lang="en-US" sz="2400" b="1">
                <a:latin typeface="Verdana" pitchFamily="34" charset="0"/>
              </a:rPr>
              <a:t>Step 2</a:t>
            </a:r>
          </a:p>
        </p:txBody>
      </p:sp>
      <p:sp>
        <p:nvSpPr>
          <p:cNvPr id="10246" name="Freeform 6"/>
          <p:cNvSpPr>
            <a:spLocks/>
          </p:cNvSpPr>
          <p:nvPr/>
        </p:nvSpPr>
        <p:spPr bwMode="auto">
          <a:xfrm>
            <a:off x="2044700" y="838200"/>
            <a:ext cx="165100" cy="381000"/>
          </a:xfrm>
          <a:custGeom>
            <a:avLst/>
            <a:gdLst/>
            <a:ahLst/>
            <a:cxnLst>
              <a:cxn ang="0">
                <a:pos x="56" y="0"/>
              </a:cxn>
              <a:cxn ang="0">
                <a:pos x="8" y="192"/>
              </a:cxn>
              <a:cxn ang="0">
                <a:pos x="104" y="240"/>
              </a:cxn>
            </a:cxnLst>
            <a:rect l="0" t="0" r="r" b="b"/>
            <a:pathLst>
              <a:path w="104" h="240">
                <a:moveTo>
                  <a:pt x="56" y="0"/>
                </a:moveTo>
                <a:cubicBezTo>
                  <a:pt x="28" y="76"/>
                  <a:pt x="0" y="152"/>
                  <a:pt x="8" y="192"/>
                </a:cubicBezTo>
                <a:cubicBezTo>
                  <a:pt x="16" y="232"/>
                  <a:pt x="88" y="232"/>
                  <a:pt x="104" y="240"/>
                </a:cubicBezTo>
              </a:path>
            </a:pathLst>
          </a:cu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1993900" y="381000"/>
          <a:ext cx="4787900" cy="5791200"/>
        </p:xfrm>
        <a:graphic>
          <a:graphicData uri="http://schemas.openxmlformats.org/presentationml/2006/ole">
            <p:oleObj spid="_x0000_s11266" name="Photo Editor Photo" r:id="rId3" imgW="3048426" imgH="3685714" progId="MSPhotoEd.3">
              <p:embed/>
            </p:oleObj>
          </a:graphicData>
        </a:graphic>
      </p:graphicFrame>
      <p:sp>
        <p:nvSpPr>
          <p:cNvPr id="11267" name="Rectangle 3"/>
          <p:cNvSpPr>
            <a:spLocks noChangeArrowheads="1"/>
          </p:cNvSpPr>
          <p:nvPr/>
        </p:nvSpPr>
        <p:spPr bwMode="auto">
          <a:xfrm>
            <a:off x="5715000" y="5715000"/>
            <a:ext cx="1371600" cy="533400"/>
          </a:xfrm>
          <a:prstGeom prst="rect">
            <a:avLst/>
          </a:prstGeom>
          <a:solidFill>
            <a:schemeClr val="bg1"/>
          </a:solidFill>
          <a:ln w="9525">
            <a:noFill/>
            <a:miter lim="800000"/>
            <a:headEnd/>
            <a:tailEnd/>
          </a:ln>
          <a:effectLst/>
        </p:spPr>
        <p:txBody>
          <a:bodyPr wrap="none" anchor="ctr"/>
          <a:lstStyle/>
          <a:p>
            <a:pPr algn="ctr"/>
            <a:r>
              <a:rPr lang="en-US" sz="2400" b="1">
                <a:latin typeface="Verdana" pitchFamily="34" charset="0"/>
              </a:rPr>
              <a:t>Step 3</a:t>
            </a:r>
          </a:p>
        </p:txBody>
      </p:sp>
      <p:sp>
        <p:nvSpPr>
          <p:cNvPr id="11268" name="Freeform 4"/>
          <p:cNvSpPr>
            <a:spLocks/>
          </p:cNvSpPr>
          <p:nvPr/>
        </p:nvSpPr>
        <p:spPr bwMode="auto">
          <a:xfrm>
            <a:off x="2209800" y="304800"/>
            <a:ext cx="685800" cy="76200"/>
          </a:xfrm>
          <a:custGeom>
            <a:avLst/>
            <a:gdLst/>
            <a:ahLst/>
            <a:cxnLst>
              <a:cxn ang="0">
                <a:pos x="0" y="144"/>
              </a:cxn>
              <a:cxn ang="0">
                <a:pos x="192" y="0"/>
              </a:cxn>
              <a:cxn ang="0">
                <a:pos x="432" y="144"/>
              </a:cxn>
            </a:cxnLst>
            <a:rect l="0" t="0" r="r" b="b"/>
            <a:pathLst>
              <a:path w="432" h="144">
                <a:moveTo>
                  <a:pt x="0" y="144"/>
                </a:moveTo>
                <a:cubicBezTo>
                  <a:pt x="60" y="72"/>
                  <a:pt x="120" y="0"/>
                  <a:pt x="192" y="0"/>
                </a:cubicBezTo>
                <a:cubicBezTo>
                  <a:pt x="264" y="0"/>
                  <a:pt x="400" y="120"/>
                  <a:pt x="432" y="144"/>
                </a:cubicBezTo>
              </a:path>
            </a:pathLst>
          </a:cu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2417763" y="533400"/>
          <a:ext cx="4308475" cy="5791200"/>
        </p:xfrm>
        <a:graphic>
          <a:graphicData uri="http://schemas.openxmlformats.org/presentationml/2006/ole">
            <p:oleObj spid="_x0000_s12290" name="Photo Editor Photo" r:id="rId3" imgW="2742857" imgH="3685714" progId="MSPhotoEd.3">
              <p:embed/>
            </p:oleObj>
          </a:graphicData>
        </a:graphic>
      </p:graphicFrame>
      <p:sp>
        <p:nvSpPr>
          <p:cNvPr id="12291" name="Rectangle 3"/>
          <p:cNvSpPr>
            <a:spLocks noChangeArrowheads="1"/>
          </p:cNvSpPr>
          <p:nvPr/>
        </p:nvSpPr>
        <p:spPr bwMode="auto">
          <a:xfrm>
            <a:off x="5715000" y="5410200"/>
            <a:ext cx="1371600" cy="533400"/>
          </a:xfrm>
          <a:prstGeom prst="rect">
            <a:avLst/>
          </a:prstGeom>
          <a:solidFill>
            <a:schemeClr val="bg1"/>
          </a:solidFill>
          <a:ln w="9525">
            <a:noFill/>
            <a:miter lim="800000"/>
            <a:headEnd/>
            <a:tailEnd/>
          </a:ln>
          <a:effectLst/>
        </p:spPr>
        <p:txBody>
          <a:bodyPr wrap="none" anchor="ctr"/>
          <a:lstStyle/>
          <a:p>
            <a:pPr algn="ctr"/>
            <a:r>
              <a:rPr lang="en-US" sz="2400" b="1">
                <a:latin typeface="Verdana" pitchFamily="34" charset="0"/>
              </a:rPr>
              <a:t>Step 4</a:t>
            </a:r>
          </a:p>
        </p:txBody>
      </p:sp>
      <p:sp>
        <p:nvSpPr>
          <p:cNvPr id="12292" name="Freeform 4"/>
          <p:cNvSpPr>
            <a:spLocks/>
          </p:cNvSpPr>
          <p:nvPr/>
        </p:nvSpPr>
        <p:spPr bwMode="auto">
          <a:xfrm>
            <a:off x="2667000" y="304800"/>
            <a:ext cx="1066800" cy="228600"/>
          </a:xfrm>
          <a:custGeom>
            <a:avLst/>
            <a:gdLst/>
            <a:ahLst/>
            <a:cxnLst>
              <a:cxn ang="0">
                <a:pos x="672" y="336"/>
              </a:cxn>
              <a:cxn ang="0">
                <a:pos x="384" y="0"/>
              </a:cxn>
              <a:cxn ang="0">
                <a:pos x="0" y="336"/>
              </a:cxn>
            </a:cxnLst>
            <a:rect l="0" t="0" r="r" b="b"/>
            <a:pathLst>
              <a:path w="672" h="336">
                <a:moveTo>
                  <a:pt x="672" y="336"/>
                </a:moveTo>
                <a:cubicBezTo>
                  <a:pt x="584" y="168"/>
                  <a:pt x="496" y="0"/>
                  <a:pt x="384" y="0"/>
                </a:cubicBezTo>
                <a:cubicBezTo>
                  <a:pt x="272" y="0"/>
                  <a:pt x="64" y="280"/>
                  <a:pt x="0" y="336"/>
                </a:cubicBezTo>
              </a:path>
            </a:pathLst>
          </a:cu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152400" y="533400"/>
          <a:ext cx="5902325" cy="6324600"/>
        </p:xfrm>
        <a:graphic>
          <a:graphicData uri="http://schemas.openxmlformats.org/presentationml/2006/ole">
            <p:oleObj spid="_x0000_s13314" name="Photo Editor Photo" r:id="rId3" imgW="2742857" imgH="3685714" progId="MSPhotoEd.3">
              <p:embed/>
            </p:oleObj>
          </a:graphicData>
        </a:graphic>
      </p:graphicFrame>
      <p:sp>
        <p:nvSpPr>
          <p:cNvPr id="13315" name="Freeform 3"/>
          <p:cNvSpPr>
            <a:spLocks/>
          </p:cNvSpPr>
          <p:nvPr/>
        </p:nvSpPr>
        <p:spPr bwMode="auto">
          <a:xfrm>
            <a:off x="533400" y="381000"/>
            <a:ext cx="1371600" cy="152400"/>
          </a:xfrm>
          <a:custGeom>
            <a:avLst/>
            <a:gdLst/>
            <a:ahLst/>
            <a:cxnLst>
              <a:cxn ang="0">
                <a:pos x="864" y="240"/>
              </a:cxn>
              <a:cxn ang="0">
                <a:pos x="336" y="0"/>
              </a:cxn>
              <a:cxn ang="0">
                <a:pos x="0" y="240"/>
              </a:cxn>
            </a:cxnLst>
            <a:rect l="0" t="0" r="r" b="b"/>
            <a:pathLst>
              <a:path w="864" h="240">
                <a:moveTo>
                  <a:pt x="864" y="240"/>
                </a:moveTo>
                <a:cubicBezTo>
                  <a:pt x="672" y="120"/>
                  <a:pt x="480" y="0"/>
                  <a:pt x="336" y="0"/>
                </a:cubicBezTo>
                <a:cubicBezTo>
                  <a:pt x="192" y="0"/>
                  <a:pt x="56" y="200"/>
                  <a:pt x="0" y="240"/>
                </a:cubicBezTo>
              </a:path>
            </a:pathLst>
          </a:custGeom>
          <a:noFill/>
          <a:ln w="19050" cmpd="sng">
            <a:solidFill>
              <a:schemeClr val="bg2"/>
            </a:solidFill>
            <a:round/>
            <a:headEnd/>
            <a:tailEnd/>
          </a:ln>
          <a:effectLst/>
        </p:spPr>
        <p:txBody>
          <a:bodyPr/>
          <a:lstStyle/>
          <a:p>
            <a:endParaRPr lang="en-US"/>
          </a:p>
        </p:txBody>
      </p:sp>
      <p:sp>
        <p:nvSpPr>
          <p:cNvPr id="13316" name="Text Box 4"/>
          <p:cNvSpPr txBox="1">
            <a:spLocks noChangeArrowheads="1"/>
          </p:cNvSpPr>
          <p:nvPr/>
        </p:nvSpPr>
        <p:spPr bwMode="auto">
          <a:xfrm>
            <a:off x="4648200" y="762000"/>
            <a:ext cx="4038600" cy="457200"/>
          </a:xfrm>
          <a:prstGeom prst="rect">
            <a:avLst/>
          </a:prstGeom>
          <a:noFill/>
          <a:ln w="9525">
            <a:noFill/>
            <a:miter lim="800000"/>
            <a:headEnd/>
            <a:tailEnd/>
          </a:ln>
          <a:effectLst/>
        </p:spPr>
        <p:txBody>
          <a:bodyPr>
            <a:spAutoFit/>
          </a:bodyPr>
          <a:lstStyle/>
          <a:p>
            <a:pPr>
              <a:spcBef>
                <a:spcPct val="50000"/>
              </a:spcBef>
            </a:pPr>
            <a:endParaRPr lang="en-US" sz="2400">
              <a:latin typeface="Verdana" pitchFamily="34" charset="0"/>
            </a:endParaRPr>
          </a:p>
        </p:txBody>
      </p:sp>
      <p:sp>
        <p:nvSpPr>
          <p:cNvPr id="13317" name="Text Box 5"/>
          <p:cNvSpPr txBox="1">
            <a:spLocks noChangeArrowheads="1"/>
          </p:cNvSpPr>
          <p:nvPr/>
        </p:nvSpPr>
        <p:spPr bwMode="auto">
          <a:xfrm>
            <a:off x="3048000" y="533400"/>
            <a:ext cx="5791200" cy="1066800"/>
          </a:xfrm>
          <a:prstGeom prst="rect">
            <a:avLst/>
          </a:prstGeom>
          <a:noFill/>
          <a:ln w="9525">
            <a:noFill/>
            <a:miter lim="800000"/>
            <a:headEnd/>
            <a:tailEnd/>
          </a:ln>
          <a:effectLst/>
        </p:spPr>
        <p:txBody>
          <a:bodyPr>
            <a:spAutoFit/>
          </a:bodyPr>
          <a:lstStyle/>
          <a:p>
            <a:r>
              <a:rPr lang="en-US" sz="3200">
                <a:latin typeface="Verdana" pitchFamily="34" charset="0"/>
              </a:rPr>
              <a:t>Help the Child Think of a Possible Solution:</a:t>
            </a:r>
          </a:p>
        </p:txBody>
      </p:sp>
      <p:sp>
        <p:nvSpPr>
          <p:cNvPr id="13318" name="Text Box 6"/>
          <p:cNvSpPr txBox="1">
            <a:spLocks noChangeArrowheads="1"/>
          </p:cNvSpPr>
          <p:nvPr/>
        </p:nvSpPr>
        <p:spPr bwMode="auto">
          <a:xfrm>
            <a:off x="2590800" y="2209800"/>
            <a:ext cx="4191000" cy="4362450"/>
          </a:xfrm>
          <a:prstGeom prst="rect">
            <a:avLst/>
          </a:prstGeom>
          <a:noFill/>
          <a:ln w="9525">
            <a:noFill/>
            <a:miter lim="800000"/>
            <a:headEnd/>
            <a:tailEnd/>
          </a:ln>
          <a:effectLst/>
        </p:spPr>
        <p:txBody>
          <a:bodyPr>
            <a:spAutoFit/>
          </a:bodyPr>
          <a:lstStyle/>
          <a:p>
            <a:pPr>
              <a:buFontTx/>
              <a:buChar char="•"/>
            </a:pPr>
            <a:r>
              <a:rPr lang="en-US" sz="2800">
                <a:latin typeface="Verdana" pitchFamily="34" charset="0"/>
              </a:rPr>
              <a:t>Get a teacher</a:t>
            </a:r>
          </a:p>
          <a:p>
            <a:pPr>
              <a:buFontTx/>
              <a:buChar char="•"/>
            </a:pPr>
            <a:r>
              <a:rPr lang="en-US" sz="2800">
                <a:latin typeface="Verdana" pitchFamily="34" charset="0"/>
              </a:rPr>
              <a:t>Ask nicely</a:t>
            </a:r>
          </a:p>
          <a:p>
            <a:pPr>
              <a:buFontTx/>
              <a:buChar char="•"/>
            </a:pPr>
            <a:r>
              <a:rPr lang="en-US" sz="2800">
                <a:latin typeface="Verdana" pitchFamily="34" charset="0"/>
              </a:rPr>
              <a:t>Ignore</a:t>
            </a:r>
          </a:p>
          <a:p>
            <a:pPr>
              <a:buFontTx/>
              <a:buChar char="•"/>
            </a:pPr>
            <a:r>
              <a:rPr lang="en-US" sz="2800">
                <a:latin typeface="Verdana" pitchFamily="34" charset="0"/>
              </a:rPr>
              <a:t>Play</a:t>
            </a:r>
          </a:p>
          <a:p>
            <a:pPr>
              <a:buFontTx/>
              <a:buChar char="•"/>
            </a:pPr>
            <a:r>
              <a:rPr lang="en-US" sz="2800">
                <a:latin typeface="Verdana" pitchFamily="34" charset="0"/>
              </a:rPr>
              <a:t>Say, “Please stop.”</a:t>
            </a:r>
          </a:p>
          <a:p>
            <a:pPr>
              <a:buFontTx/>
              <a:buChar char="•"/>
            </a:pPr>
            <a:r>
              <a:rPr lang="en-US" sz="2800">
                <a:latin typeface="Verdana" pitchFamily="34" charset="0"/>
              </a:rPr>
              <a:t>Say, “Please.”</a:t>
            </a:r>
          </a:p>
          <a:p>
            <a:pPr>
              <a:buFontTx/>
              <a:buChar char="•"/>
            </a:pPr>
            <a:r>
              <a:rPr lang="en-US" sz="2800">
                <a:latin typeface="Verdana" pitchFamily="34" charset="0"/>
              </a:rPr>
              <a:t>Share</a:t>
            </a:r>
          </a:p>
          <a:p>
            <a:pPr>
              <a:buFontTx/>
              <a:buChar char="•"/>
            </a:pPr>
            <a:r>
              <a:rPr lang="en-US" sz="2800">
                <a:latin typeface="Verdana" pitchFamily="34" charset="0"/>
              </a:rPr>
              <a:t>Trade a toy/item</a:t>
            </a:r>
          </a:p>
          <a:p>
            <a:pPr>
              <a:buFontTx/>
              <a:buChar char="•"/>
            </a:pPr>
            <a:r>
              <a:rPr lang="en-US" sz="2800">
                <a:latin typeface="Verdana" pitchFamily="34" charset="0"/>
              </a:rPr>
              <a:t>Wait and take turns</a:t>
            </a:r>
          </a:p>
          <a:p>
            <a:pPr>
              <a:buFontTx/>
              <a:buChar char="•"/>
            </a:pPr>
            <a:r>
              <a:rPr lang="en-US" sz="2800">
                <a:latin typeface="Verdana" pitchFamily="34" charset="0"/>
              </a:rPr>
              <a:t>Etc.</a:t>
            </a:r>
          </a:p>
        </p:txBody>
      </p:sp>
      <p:grpSp>
        <p:nvGrpSpPr>
          <p:cNvPr id="13319" name="Group 7"/>
          <p:cNvGrpSpPr>
            <a:grpSpLocks/>
          </p:cNvGrpSpPr>
          <p:nvPr/>
        </p:nvGrpSpPr>
        <p:grpSpPr bwMode="auto">
          <a:xfrm>
            <a:off x="76200" y="6337300"/>
            <a:ext cx="4557713" cy="501650"/>
            <a:chOff x="1872" y="876"/>
            <a:chExt cx="2871" cy="316"/>
          </a:xfrm>
        </p:grpSpPr>
        <p:pic>
          <p:nvPicPr>
            <p:cNvPr id="13320" name="Picture 8" descr="ToolLogo(teaching2)"/>
            <p:cNvPicPr>
              <a:picLocks noChangeAspect="1" noChangeArrowheads="1"/>
            </p:cNvPicPr>
            <p:nvPr/>
          </p:nvPicPr>
          <p:blipFill>
            <a:blip r:embed="rId4" cstate="print"/>
            <a:srcRect/>
            <a:stretch>
              <a:fillRect/>
            </a:stretch>
          </p:blipFill>
          <p:spPr bwMode="auto">
            <a:xfrm>
              <a:off x="1872" y="876"/>
              <a:ext cx="960" cy="306"/>
            </a:xfrm>
            <a:prstGeom prst="rect">
              <a:avLst/>
            </a:prstGeom>
            <a:noFill/>
            <a:ln w="9525">
              <a:noFill/>
              <a:miter lim="800000"/>
              <a:headEnd/>
              <a:tailEnd/>
            </a:ln>
          </p:spPr>
        </p:pic>
        <p:sp>
          <p:nvSpPr>
            <p:cNvPr id="13321" name="Rectangle 9"/>
            <p:cNvSpPr>
              <a:spLocks noChangeArrowheads="1"/>
            </p:cNvSpPr>
            <p:nvPr/>
          </p:nvSpPr>
          <p:spPr bwMode="auto">
            <a:xfrm>
              <a:off x="2928" y="960"/>
              <a:ext cx="1815" cy="232"/>
            </a:xfrm>
            <a:prstGeom prst="rect">
              <a:avLst/>
            </a:prstGeom>
            <a:noFill/>
            <a:ln w="9525">
              <a:noFill/>
              <a:miter lim="800000"/>
              <a:headEnd/>
              <a:tailEnd/>
            </a:ln>
            <a:effectLst/>
          </p:spPr>
          <p:txBody>
            <a:bodyPr wrap="none" anchor="ctr">
              <a:spAutoFit/>
            </a:bodyPr>
            <a:lstStyle/>
            <a:p>
              <a:r>
                <a:rPr lang="en-US" sz="600"/>
                <a:t>Lentini, R., Vaughn, B. J., &amp; Fox, L. (2005).  Teaching Tools for Young Children </a:t>
              </a:r>
            </a:p>
            <a:p>
              <a:r>
                <a:rPr lang="en-US" sz="600"/>
                <a:t>with Challenging Behavior. Tampa, Florida: University of South Florida, </a:t>
              </a:r>
            </a:p>
            <a:p>
              <a:r>
                <a:rPr lang="en-US" sz="600"/>
                <a:t>Early Intervention Positive Behavior Support.</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25" name="Group 17"/>
          <p:cNvGrpSpPr>
            <a:grpSpLocks/>
          </p:cNvGrpSpPr>
          <p:nvPr/>
        </p:nvGrpSpPr>
        <p:grpSpPr bwMode="auto">
          <a:xfrm>
            <a:off x="0" y="0"/>
            <a:ext cx="9144000" cy="6858000"/>
            <a:chOff x="0" y="0"/>
            <a:chExt cx="5760" cy="4320"/>
          </a:xfrm>
        </p:grpSpPr>
        <p:pic>
          <p:nvPicPr>
            <p:cNvPr id="43010" name="Picture 2"/>
            <p:cNvPicPr>
              <a:picLocks noChangeAspect="1" noChangeArrowheads="1"/>
            </p:cNvPicPr>
            <p:nvPr/>
          </p:nvPicPr>
          <p:blipFill>
            <a:blip r:embed="rId2" cstate="print"/>
            <a:srcRect/>
            <a:stretch>
              <a:fillRect/>
            </a:stretch>
          </p:blipFill>
          <p:spPr bwMode="auto">
            <a:xfrm>
              <a:off x="144" y="0"/>
              <a:ext cx="5472" cy="4104"/>
            </a:xfrm>
            <a:prstGeom prst="rect">
              <a:avLst/>
            </a:prstGeom>
            <a:noFill/>
            <a:ln w="9525">
              <a:noFill/>
              <a:miter lim="800000"/>
              <a:headEnd/>
              <a:tailEnd/>
            </a:ln>
            <a:effectLst/>
          </p:spPr>
        </p:pic>
        <p:sp>
          <p:nvSpPr>
            <p:cNvPr id="43011" name="Text Box 3"/>
            <p:cNvSpPr txBox="1">
              <a:spLocks noChangeArrowheads="1"/>
            </p:cNvSpPr>
            <p:nvPr/>
          </p:nvSpPr>
          <p:spPr bwMode="auto">
            <a:xfrm>
              <a:off x="768" y="96"/>
              <a:ext cx="4128" cy="288"/>
            </a:xfrm>
            <a:prstGeom prst="rect">
              <a:avLst/>
            </a:prstGeom>
            <a:solidFill>
              <a:schemeClr val="bg1"/>
            </a:solidFill>
            <a:ln w="9525">
              <a:noFill/>
              <a:miter lim="800000"/>
              <a:headEnd/>
              <a:tailEnd/>
            </a:ln>
            <a:effectLst/>
          </p:spPr>
          <p:txBody>
            <a:bodyPr>
              <a:spAutoFit/>
            </a:bodyPr>
            <a:lstStyle/>
            <a:p>
              <a:pPr algn="ctr">
                <a:spcBef>
                  <a:spcPct val="50000"/>
                </a:spcBef>
              </a:pPr>
              <a:r>
                <a:rPr lang="en-US" sz="2400" b="1"/>
                <a:t>PRINT DIRECTIONS FOR </a:t>
              </a:r>
              <a:r>
                <a:rPr lang="en-US" sz="2400" b="1" u="sng"/>
                <a:t>FULL SIZE</a:t>
              </a:r>
              <a:r>
                <a:rPr lang="en-US" sz="2400" b="1"/>
                <a:t> BOOK</a:t>
              </a:r>
            </a:p>
          </p:txBody>
        </p:sp>
        <p:sp>
          <p:nvSpPr>
            <p:cNvPr id="43012" name="Rectangle 4"/>
            <p:cNvSpPr>
              <a:spLocks noChangeArrowheads="1"/>
            </p:cNvSpPr>
            <p:nvPr/>
          </p:nvSpPr>
          <p:spPr bwMode="auto">
            <a:xfrm>
              <a:off x="48" y="1536"/>
              <a:ext cx="1392" cy="432"/>
            </a:xfrm>
            <a:prstGeom prst="rect">
              <a:avLst/>
            </a:prstGeom>
            <a:solidFill>
              <a:schemeClr val="bg1"/>
            </a:solidFill>
            <a:ln w="9525">
              <a:solidFill>
                <a:schemeClr val="tx1"/>
              </a:solidFill>
              <a:miter lim="800000"/>
              <a:headEnd/>
              <a:tailEnd/>
            </a:ln>
            <a:effectLst/>
          </p:spPr>
          <p:txBody>
            <a:bodyPr wrap="none" anchor="ctr"/>
            <a:lstStyle/>
            <a:p>
              <a:pPr algn="ctr"/>
              <a:r>
                <a:rPr lang="en-US" sz="1400"/>
                <a:t>Step 2: </a:t>
              </a:r>
            </a:p>
            <a:p>
              <a:pPr algn="ctr"/>
              <a:r>
                <a:rPr lang="en-US" sz="1400"/>
                <a:t>Select slides to print story</a:t>
              </a:r>
            </a:p>
            <a:p>
              <a:pPr algn="ctr"/>
              <a:r>
                <a:rPr lang="en-US" sz="1400"/>
                <a:t>Type 4-19</a:t>
              </a:r>
            </a:p>
          </p:txBody>
        </p:sp>
        <p:sp>
          <p:nvSpPr>
            <p:cNvPr id="43013" name="Line 5"/>
            <p:cNvSpPr>
              <a:spLocks noChangeShapeType="1"/>
            </p:cNvSpPr>
            <p:nvPr/>
          </p:nvSpPr>
          <p:spPr bwMode="auto">
            <a:xfrm>
              <a:off x="1200" y="1872"/>
              <a:ext cx="336" cy="48"/>
            </a:xfrm>
            <a:prstGeom prst="line">
              <a:avLst/>
            </a:prstGeom>
            <a:noFill/>
            <a:ln w="76200">
              <a:solidFill>
                <a:schemeClr val="tx1"/>
              </a:solidFill>
              <a:round/>
              <a:headEnd/>
              <a:tailEnd type="triangle" w="med" len="med"/>
            </a:ln>
            <a:effectLst/>
          </p:spPr>
          <p:txBody>
            <a:bodyPr/>
            <a:lstStyle/>
            <a:p>
              <a:endParaRPr lang="en-US"/>
            </a:p>
          </p:txBody>
        </p:sp>
        <p:sp>
          <p:nvSpPr>
            <p:cNvPr id="43014" name="Rectangle 6"/>
            <p:cNvSpPr>
              <a:spLocks noChangeArrowheads="1"/>
            </p:cNvSpPr>
            <p:nvPr/>
          </p:nvSpPr>
          <p:spPr bwMode="auto">
            <a:xfrm>
              <a:off x="240" y="2448"/>
              <a:ext cx="1056" cy="384"/>
            </a:xfrm>
            <a:prstGeom prst="rect">
              <a:avLst/>
            </a:prstGeom>
            <a:solidFill>
              <a:schemeClr val="bg1"/>
            </a:solidFill>
            <a:ln w="9525">
              <a:solidFill>
                <a:schemeClr val="tx1"/>
              </a:solidFill>
              <a:miter lim="800000"/>
              <a:headEnd/>
              <a:tailEnd/>
            </a:ln>
            <a:effectLst/>
          </p:spPr>
          <p:txBody>
            <a:bodyPr wrap="none" anchor="ctr"/>
            <a:lstStyle/>
            <a:p>
              <a:pPr algn="ctr"/>
              <a:r>
                <a:rPr lang="en-US" sz="1400"/>
                <a:t>Step 3: </a:t>
              </a:r>
            </a:p>
            <a:p>
              <a:pPr algn="ctr"/>
              <a:r>
                <a:rPr lang="en-US" sz="1400"/>
                <a:t>Select “slides”</a:t>
              </a:r>
            </a:p>
          </p:txBody>
        </p:sp>
        <p:sp>
          <p:nvSpPr>
            <p:cNvPr id="43015" name="Line 7"/>
            <p:cNvSpPr>
              <a:spLocks noChangeShapeType="1"/>
            </p:cNvSpPr>
            <p:nvPr/>
          </p:nvSpPr>
          <p:spPr bwMode="auto">
            <a:xfrm>
              <a:off x="1008" y="2544"/>
              <a:ext cx="336" cy="48"/>
            </a:xfrm>
            <a:prstGeom prst="line">
              <a:avLst/>
            </a:prstGeom>
            <a:noFill/>
            <a:ln w="76200">
              <a:solidFill>
                <a:schemeClr val="tx1"/>
              </a:solidFill>
              <a:round/>
              <a:headEnd/>
              <a:tailEnd type="triangle" w="med" len="med"/>
            </a:ln>
            <a:effectLst/>
          </p:spPr>
          <p:txBody>
            <a:bodyPr/>
            <a:lstStyle/>
            <a:p>
              <a:endParaRPr lang="en-US"/>
            </a:p>
          </p:txBody>
        </p:sp>
        <p:sp>
          <p:nvSpPr>
            <p:cNvPr id="43016" name="Rectangle 8"/>
            <p:cNvSpPr>
              <a:spLocks noChangeArrowheads="1"/>
            </p:cNvSpPr>
            <p:nvPr/>
          </p:nvSpPr>
          <p:spPr bwMode="auto">
            <a:xfrm>
              <a:off x="4176" y="1536"/>
              <a:ext cx="1056" cy="384"/>
            </a:xfrm>
            <a:prstGeom prst="rect">
              <a:avLst/>
            </a:prstGeom>
            <a:solidFill>
              <a:schemeClr val="bg1"/>
            </a:solidFill>
            <a:ln w="9525">
              <a:solidFill>
                <a:schemeClr val="tx1"/>
              </a:solidFill>
              <a:miter lim="800000"/>
              <a:headEnd/>
              <a:tailEnd/>
            </a:ln>
            <a:effectLst/>
          </p:spPr>
          <p:txBody>
            <a:bodyPr wrap="none" anchor="ctr"/>
            <a:lstStyle/>
            <a:p>
              <a:pPr algn="ctr"/>
              <a:r>
                <a:rPr lang="en-US" sz="1400"/>
                <a:t>Step 4: </a:t>
              </a:r>
            </a:p>
            <a:p>
              <a:pPr algn="ctr"/>
              <a:r>
                <a:rPr lang="en-US" sz="1400"/>
                <a:t>Type # of copies</a:t>
              </a:r>
            </a:p>
          </p:txBody>
        </p:sp>
        <p:sp>
          <p:nvSpPr>
            <p:cNvPr id="43017" name="Line 9"/>
            <p:cNvSpPr>
              <a:spLocks noChangeShapeType="1"/>
            </p:cNvSpPr>
            <p:nvPr/>
          </p:nvSpPr>
          <p:spPr bwMode="auto">
            <a:xfrm flipH="1">
              <a:off x="4032" y="1632"/>
              <a:ext cx="336" cy="48"/>
            </a:xfrm>
            <a:prstGeom prst="line">
              <a:avLst/>
            </a:prstGeom>
            <a:noFill/>
            <a:ln w="76200">
              <a:solidFill>
                <a:schemeClr val="tx1"/>
              </a:solidFill>
              <a:round/>
              <a:headEnd/>
              <a:tailEnd type="triangle" w="med" len="med"/>
            </a:ln>
            <a:effectLst/>
          </p:spPr>
          <p:txBody>
            <a:bodyPr/>
            <a:lstStyle/>
            <a:p>
              <a:endParaRPr lang="en-US"/>
            </a:p>
          </p:txBody>
        </p:sp>
        <p:sp>
          <p:nvSpPr>
            <p:cNvPr id="43018" name="Rectangle 10"/>
            <p:cNvSpPr>
              <a:spLocks noChangeArrowheads="1"/>
            </p:cNvSpPr>
            <p:nvPr/>
          </p:nvSpPr>
          <p:spPr bwMode="auto">
            <a:xfrm>
              <a:off x="48" y="576"/>
              <a:ext cx="1392" cy="384"/>
            </a:xfrm>
            <a:prstGeom prst="rect">
              <a:avLst/>
            </a:prstGeom>
            <a:solidFill>
              <a:schemeClr val="bg1"/>
            </a:solidFill>
            <a:ln w="9525">
              <a:solidFill>
                <a:schemeClr val="tx1"/>
              </a:solidFill>
              <a:miter lim="800000"/>
              <a:headEnd/>
              <a:tailEnd/>
            </a:ln>
            <a:effectLst/>
          </p:spPr>
          <p:txBody>
            <a:bodyPr wrap="none" anchor="ctr"/>
            <a:lstStyle/>
            <a:p>
              <a:pPr algn="ctr"/>
              <a:r>
                <a:rPr lang="en-US" sz="1400"/>
                <a:t>Step 1: </a:t>
              </a:r>
            </a:p>
            <a:p>
              <a:pPr algn="ctr"/>
              <a:r>
                <a:rPr lang="en-US" sz="1400"/>
                <a:t>Click on File &amp;  select Print</a:t>
              </a:r>
            </a:p>
          </p:txBody>
        </p:sp>
        <p:sp>
          <p:nvSpPr>
            <p:cNvPr id="43019" name="Line 11"/>
            <p:cNvSpPr>
              <a:spLocks noChangeShapeType="1"/>
            </p:cNvSpPr>
            <p:nvPr/>
          </p:nvSpPr>
          <p:spPr bwMode="auto">
            <a:xfrm flipV="1">
              <a:off x="432" y="384"/>
              <a:ext cx="0" cy="288"/>
            </a:xfrm>
            <a:prstGeom prst="line">
              <a:avLst/>
            </a:prstGeom>
            <a:noFill/>
            <a:ln w="76200">
              <a:solidFill>
                <a:schemeClr val="tx1"/>
              </a:solidFill>
              <a:round/>
              <a:headEnd/>
              <a:tailEnd type="triangle" w="med" len="med"/>
            </a:ln>
            <a:effectLst/>
          </p:spPr>
          <p:txBody>
            <a:bodyPr/>
            <a:lstStyle/>
            <a:p>
              <a:endParaRPr lang="en-US"/>
            </a:p>
          </p:txBody>
        </p:sp>
        <p:sp>
          <p:nvSpPr>
            <p:cNvPr id="43020" name="Rectangle 12"/>
            <p:cNvSpPr>
              <a:spLocks noChangeArrowheads="1"/>
            </p:cNvSpPr>
            <p:nvPr/>
          </p:nvSpPr>
          <p:spPr bwMode="auto">
            <a:xfrm>
              <a:off x="0" y="3600"/>
              <a:ext cx="5760" cy="720"/>
            </a:xfrm>
            <a:prstGeom prst="rect">
              <a:avLst/>
            </a:prstGeom>
            <a:solidFill>
              <a:schemeClr val="bg1"/>
            </a:solidFill>
            <a:ln w="9525">
              <a:noFill/>
              <a:miter lim="800000"/>
              <a:headEnd/>
              <a:tailEnd/>
            </a:ln>
            <a:effectLst/>
          </p:spPr>
          <p:txBody>
            <a:bodyPr wrap="none" anchor="ctr"/>
            <a:lstStyle/>
            <a:p>
              <a:endParaRPr lang="en-US"/>
            </a:p>
          </p:txBody>
        </p:sp>
        <p:sp>
          <p:nvSpPr>
            <p:cNvPr id="43021" name="Rectangle 13"/>
            <p:cNvSpPr>
              <a:spLocks noChangeArrowheads="1"/>
            </p:cNvSpPr>
            <p:nvPr/>
          </p:nvSpPr>
          <p:spPr bwMode="auto">
            <a:xfrm>
              <a:off x="2160" y="3216"/>
              <a:ext cx="1056" cy="384"/>
            </a:xfrm>
            <a:prstGeom prst="rect">
              <a:avLst/>
            </a:prstGeom>
            <a:solidFill>
              <a:schemeClr val="bg1"/>
            </a:solidFill>
            <a:ln w="9525">
              <a:solidFill>
                <a:schemeClr val="tx1"/>
              </a:solidFill>
              <a:miter lim="800000"/>
              <a:headEnd/>
              <a:tailEnd/>
            </a:ln>
            <a:effectLst/>
          </p:spPr>
          <p:txBody>
            <a:bodyPr wrap="none" anchor="ctr"/>
            <a:lstStyle/>
            <a:p>
              <a:pPr algn="ctr"/>
              <a:r>
                <a:rPr lang="en-US" sz="1400"/>
                <a:t>Step 5: </a:t>
              </a:r>
            </a:p>
            <a:p>
              <a:pPr algn="ctr"/>
              <a:r>
                <a:rPr lang="en-US" sz="1400"/>
                <a:t>Click OK</a:t>
              </a:r>
            </a:p>
          </p:txBody>
        </p:sp>
        <p:sp>
          <p:nvSpPr>
            <p:cNvPr id="43022" name="Line 14"/>
            <p:cNvSpPr>
              <a:spLocks noChangeShapeType="1"/>
            </p:cNvSpPr>
            <p:nvPr/>
          </p:nvSpPr>
          <p:spPr bwMode="auto">
            <a:xfrm flipV="1">
              <a:off x="3120" y="3312"/>
              <a:ext cx="240" cy="96"/>
            </a:xfrm>
            <a:prstGeom prst="line">
              <a:avLst/>
            </a:prstGeom>
            <a:noFill/>
            <a:ln w="76200">
              <a:solidFill>
                <a:schemeClr val="tx1"/>
              </a:solidFill>
              <a:round/>
              <a:headEnd/>
              <a:tailEnd type="triangle" w="med" len="med"/>
            </a:ln>
            <a:effectLst/>
          </p:spPr>
          <p:txBody>
            <a:bodyPr/>
            <a:lstStyle/>
            <a:p>
              <a:endParaRPr lang="en-US"/>
            </a:p>
          </p:txBody>
        </p:sp>
        <p:pic>
          <p:nvPicPr>
            <p:cNvPr id="43024" name="Picture 16" descr="DSC00020"/>
            <p:cNvPicPr>
              <a:picLocks noChangeAspect="1" noChangeArrowheads="1"/>
            </p:cNvPicPr>
            <p:nvPr/>
          </p:nvPicPr>
          <p:blipFill>
            <a:blip r:embed="rId3" cstate="print"/>
            <a:srcRect/>
            <a:stretch>
              <a:fillRect/>
            </a:stretch>
          </p:blipFill>
          <p:spPr bwMode="auto">
            <a:xfrm>
              <a:off x="4176" y="3072"/>
              <a:ext cx="1488" cy="1196"/>
            </a:xfrm>
            <a:prstGeom prst="rect">
              <a:avLst/>
            </a:prstGeom>
            <a:noFill/>
          </p:spPr>
        </p:pic>
      </p:grpSp>
      <p:grpSp>
        <p:nvGrpSpPr>
          <p:cNvPr id="43026" name="Group 18"/>
          <p:cNvGrpSpPr>
            <a:grpSpLocks/>
          </p:cNvGrpSpPr>
          <p:nvPr/>
        </p:nvGrpSpPr>
        <p:grpSpPr bwMode="auto">
          <a:xfrm>
            <a:off x="533400" y="6203950"/>
            <a:ext cx="4557713" cy="501650"/>
            <a:chOff x="1872" y="876"/>
            <a:chExt cx="2871" cy="316"/>
          </a:xfrm>
        </p:grpSpPr>
        <p:pic>
          <p:nvPicPr>
            <p:cNvPr id="43027" name="Picture 19" descr="ToolLogo(teaching2)"/>
            <p:cNvPicPr>
              <a:picLocks noChangeAspect="1" noChangeArrowheads="1"/>
            </p:cNvPicPr>
            <p:nvPr/>
          </p:nvPicPr>
          <p:blipFill>
            <a:blip r:embed="rId4" cstate="print"/>
            <a:srcRect/>
            <a:stretch>
              <a:fillRect/>
            </a:stretch>
          </p:blipFill>
          <p:spPr bwMode="auto">
            <a:xfrm>
              <a:off x="1872" y="876"/>
              <a:ext cx="960" cy="306"/>
            </a:xfrm>
            <a:prstGeom prst="rect">
              <a:avLst/>
            </a:prstGeom>
            <a:noFill/>
            <a:ln w="9525">
              <a:noFill/>
              <a:miter lim="800000"/>
              <a:headEnd/>
              <a:tailEnd/>
            </a:ln>
          </p:spPr>
        </p:pic>
        <p:sp>
          <p:nvSpPr>
            <p:cNvPr id="43028" name="Rectangle 20"/>
            <p:cNvSpPr>
              <a:spLocks noChangeArrowheads="1"/>
            </p:cNvSpPr>
            <p:nvPr/>
          </p:nvSpPr>
          <p:spPr bwMode="auto">
            <a:xfrm>
              <a:off x="2928" y="960"/>
              <a:ext cx="1815" cy="232"/>
            </a:xfrm>
            <a:prstGeom prst="rect">
              <a:avLst/>
            </a:prstGeom>
            <a:noFill/>
            <a:ln w="9525">
              <a:noFill/>
              <a:miter lim="800000"/>
              <a:headEnd/>
              <a:tailEnd/>
            </a:ln>
            <a:effectLst/>
          </p:spPr>
          <p:txBody>
            <a:bodyPr wrap="none" anchor="ctr">
              <a:spAutoFit/>
            </a:bodyPr>
            <a:lstStyle/>
            <a:p>
              <a:r>
                <a:rPr lang="en-US" sz="600"/>
                <a:t>Lentini, R., Vaughn, B. J., &amp; Fox, L. (2005).  Teaching Tools for Young Children </a:t>
              </a:r>
            </a:p>
            <a:p>
              <a:r>
                <a:rPr lang="en-US" sz="600"/>
                <a:t>with Challenging Behavior. Tampa, Florida: University of South Florida, </a:t>
              </a:r>
            </a:p>
            <a:p>
              <a:r>
                <a:rPr lang="en-US" sz="600"/>
                <a:t>Early Intervention Positive Behavior Support.</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51" name="Group 19"/>
          <p:cNvGrpSpPr>
            <a:grpSpLocks/>
          </p:cNvGrpSpPr>
          <p:nvPr/>
        </p:nvGrpSpPr>
        <p:grpSpPr bwMode="auto">
          <a:xfrm>
            <a:off x="0" y="0"/>
            <a:ext cx="9144000" cy="6858000"/>
            <a:chOff x="0" y="0"/>
            <a:chExt cx="5760" cy="4320"/>
          </a:xfrm>
        </p:grpSpPr>
        <p:pic>
          <p:nvPicPr>
            <p:cNvPr id="44034" name="Picture 2"/>
            <p:cNvPicPr>
              <a:picLocks noChangeAspect="1" noChangeArrowheads="1"/>
            </p:cNvPicPr>
            <p:nvPr/>
          </p:nvPicPr>
          <p:blipFill>
            <a:blip r:embed="rId2" cstate="print"/>
            <a:srcRect/>
            <a:stretch>
              <a:fillRect/>
            </a:stretch>
          </p:blipFill>
          <p:spPr bwMode="auto">
            <a:xfrm>
              <a:off x="144" y="0"/>
              <a:ext cx="5472" cy="4104"/>
            </a:xfrm>
            <a:prstGeom prst="rect">
              <a:avLst/>
            </a:prstGeom>
            <a:noFill/>
            <a:ln w="9525">
              <a:noFill/>
              <a:miter lim="800000"/>
              <a:headEnd/>
              <a:tailEnd/>
            </a:ln>
            <a:effectLst/>
          </p:spPr>
        </p:pic>
        <p:sp>
          <p:nvSpPr>
            <p:cNvPr id="44035" name="Text Box 3"/>
            <p:cNvSpPr txBox="1">
              <a:spLocks noChangeArrowheads="1"/>
            </p:cNvSpPr>
            <p:nvPr/>
          </p:nvSpPr>
          <p:spPr bwMode="auto">
            <a:xfrm>
              <a:off x="672" y="96"/>
              <a:ext cx="4416" cy="288"/>
            </a:xfrm>
            <a:prstGeom prst="rect">
              <a:avLst/>
            </a:prstGeom>
            <a:solidFill>
              <a:schemeClr val="bg1"/>
            </a:solidFill>
            <a:ln w="9525">
              <a:noFill/>
              <a:miter lim="800000"/>
              <a:headEnd/>
              <a:tailEnd/>
            </a:ln>
            <a:effectLst/>
          </p:spPr>
          <p:txBody>
            <a:bodyPr>
              <a:spAutoFit/>
            </a:bodyPr>
            <a:lstStyle/>
            <a:p>
              <a:pPr algn="ctr">
                <a:spcBef>
                  <a:spcPct val="50000"/>
                </a:spcBef>
              </a:pPr>
              <a:r>
                <a:rPr lang="en-US" sz="2400" b="1"/>
                <a:t>PRINT DIRECTIONS FOR </a:t>
              </a:r>
              <a:r>
                <a:rPr lang="en-US" sz="2400" b="1" u="sng"/>
                <a:t>SMALL SIZE</a:t>
              </a:r>
              <a:r>
                <a:rPr lang="en-US" sz="2400" b="1"/>
                <a:t> BOOK</a:t>
              </a:r>
            </a:p>
          </p:txBody>
        </p:sp>
        <p:sp>
          <p:nvSpPr>
            <p:cNvPr id="44036" name="Rectangle 4"/>
            <p:cNvSpPr>
              <a:spLocks noChangeArrowheads="1"/>
            </p:cNvSpPr>
            <p:nvPr/>
          </p:nvSpPr>
          <p:spPr bwMode="auto">
            <a:xfrm>
              <a:off x="48" y="1536"/>
              <a:ext cx="1392" cy="432"/>
            </a:xfrm>
            <a:prstGeom prst="rect">
              <a:avLst/>
            </a:prstGeom>
            <a:solidFill>
              <a:schemeClr val="bg1"/>
            </a:solidFill>
            <a:ln w="9525">
              <a:solidFill>
                <a:schemeClr val="tx1"/>
              </a:solidFill>
              <a:miter lim="800000"/>
              <a:headEnd/>
              <a:tailEnd/>
            </a:ln>
            <a:effectLst/>
          </p:spPr>
          <p:txBody>
            <a:bodyPr wrap="none" anchor="ctr"/>
            <a:lstStyle/>
            <a:p>
              <a:pPr algn="ctr"/>
              <a:r>
                <a:rPr lang="en-US" sz="1400"/>
                <a:t>Step 2: </a:t>
              </a:r>
            </a:p>
            <a:p>
              <a:pPr algn="ctr"/>
              <a:r>
                <a:rPr lang="en-US" sz="1400"/>
                <a:t>Select slides to print story</a:t>
              </a:r>
            </a:p>
            <a:p>
              <a:pPr algn="ctr"/>
              <a:r>
                <a:rPr lang="en-US" sz="1400"/>
                <a:t>Type 4-19</a:t>
              </a:r>
            </a:p>
          </p:txBody>
        </p:sp>
        <p:sp>
          <p:nvSpPr>
            <p:cNvPr id="44037" name="Line 5"/>
            <p:cNvSpPr>
              <a:spLocks noChangeShapeType="1"/>
            </p:cNvSpPr>
            <p:nvPr/>
          </p:nvSpPr>
          <p:spPr bwMode="auto">
            <a:xfrm>
              <a:off x="1200" y="1920"/>
              <a:ext cx="336" cy="48"/>
            </a:xfrm>
            <a:prstGeom prst="line">
              <a:avLst/>
            </a:prstGeom>
            <a:noFill/>
            <a:ln w="76200">
              <a:solidFill>
                <a:schemeClr val="tx1"/>
              </a:solidFill>
              <a:round/>
              <a:headEnd/>
              <a:tailEnd type="triangle" w="med" len="med"/>
            </a:ln>
            <a:effectLst/>
          </p:spPr>
          <p:txBody>
            <a:bodyPr/>
            <a:lstStyle/>
            <a:p>
              <a:endParaRPr lang="en-US"/>
            </a:p>
          </p:txBody>
        </p:sp>
        <p:sp>
          <p:nvSpPr>
            <p:cNvPr id="44038" name="Rectangle 6"/>
            <p:cNvSpPr>
              <a:spLocks noChangeArrowheads="1"/>
            </p:cNvSpPr>
            <p:nvPr/>
          </p:nvSpPr>
          <p:spPr bwMode="auto">
            <a:xfrm>
              <a:off x="240" y="2400"/>
              <a:ext cx="1056" cy="480"/>
            </a:xfrm>
            <a:prstGeom prst="rect">
              <a:avLst/>
            </a:prstGeom>
            <a:solidFill>
              <a:schemeClr val="bg1"/>
            </a:solidFill>
            <a:ln w="9525">
              <a:solidFill>
                <a:schemeClr val="tx1"/>
              </a:solidFill>
              <a:miter lim="800000"/>
              <a:headEnd/>
              <a:tailEnd/>
            </a:ln>
            <a:effectLst/>
          </p:spPr>
          <p:txBody>
            <a:bodyPr wrap="none" anchor="ctr"/>
            <a:lstStyle/>
            <a:p>
              <a:pPr algn="ctr"/>
              <a:r>
                <a:rPr lang="en-US" sz="1400"/>
                <a:t>Step 3: </a:t>
              </a:r>
            </a:p>
            <a:p>
              <a:pPr algn="ctr"/>
              <a:r>
                <a:rPr lang="en-US" sz="1400"/>
                <a:t>Change slides to </a:t>
              </a:r>
            </a:p>
            <a:p>
              <a:pPr algn="ctr"/>
              <a:r>
                <a:rPr lang="en-US" sz="1400"/>
                <a:t>“handouts”</a:t>
              </a:r>
            </a:p>
          </p:txBody>
        </p:sp>
        <p:sp>
          <p:nvSpPr>
            <p:cNvPr id="44039" name="Line 7"/>
            <p:cNvSpPr>
              <a:spLocks noChangeShapeType="1"/>
            </p:cNvSpPr>
            <p:nvPr/>
          </p:nvSpPr>
          <p:spPr bwMode="auto">
            <a:xfrm>
              <a:off x="1104" y="2448"/>
              <a:ext cx="336" cy="48"/>
            </a:xfrm>
            <a:prstGeom prst="line">
              <a:avLst/>
            </a:prstGeom>
            <a:noFill/>
            <a:ln w="76200">
              <a:solidFill>
                <a:schemeClr val="tx1"/>
              </a:solidFill>
              <a:round/>
              <a:headEnd/>
              <a:tailEnd type="triangle" w="med" len="med"/>
            </a:ln>
            <a:effectLst/>
          </p:spPr>
          <p:txBody>
            <a:bodyPr/>
            <a:lstStyle/>
            <a:p>
              <a:endParaRPr lang="en-US"/>
            </a:p>
          </p:txBody>
        </p:sp>
        <p:sp>
          <p:nvSpPr>
            <p:cNvPr id="44040" name="Rectangle 8"/>
            <p:cNvSpPr>
              <a:spLocks noChangeArrowheads="1"/>
            </p:cNvSpPr>
            <p:nvPr/>
          </p:nvSpPr>
          <p:spPr bwMode="auto">
            <a:xfrm>
              <a:off x="4176" y="1536"/>
              <a:ext cx="1056" cy="384"/>
            </a:xfrm>
            <a:prstGeom prst="rect">
              <a:avLst/>
            </a:prstGeom>
            <a:solidFill>
              <a:schemeClr val="bg1"/>
            </a:solidFill>
            <a:ln w="9525">
              <a:solidFill>
                <a:schemeClr val="tx1"/>
              </a:solidFill>
              <a:miter lim="800000"/>
              <a:headEnd/>
              <a:tailEnd/>
            </a:ln>
            <a:effectLst/>
          </p:spPr>
          <p:txBody>
            <a:bodyPr wrap="none" anchor="ctr"/>
            <a:lstStyle/>
            <a:p>
              <a:pPr algn="ctr"/>
              <a:r>
                <a:rPr lang="en-US" sz="1400"/>
                <a:t>Step 5: </a:t>
              </a:r>
            </a:p>
            <a:p>
              <a:pPr algn="ctr"/>
              <a:r>
                <a:rPr lang="en-US" sz="1400"/>
                <a:t>Type # of copies</a:t>
              </a:r>
            </a:p>
          </p:txBody>
        </p:sp>
        <p:sp>
          <p:nvSpPr>
            <p:cNvPr id="44041" name="Line 9"/>
            <p:cNvSpPr>
              <a:spLocks noChangeShapeType="1"/>
            </p:cNvSpPr>
            <p:nvPr/>
          </p:nvSpPr>
          <p:spPr bwMode="auto">
            <a:xfrm flipH="1">
              <a:off x="4032" y="1632"/>
              <a:ext cx="336" cy="48"/>
            </a:xfrm>
            <a:prstGeom prst="line">
              <a:avLst/>
            </a:prstGeom>
            <a:noFill/>
            <a:ln w="76200">
              <a:solidFill>
                <a:schemeClr val="tx1"/>
              </a:solidFill>
              <a:round/>
              <a:headEnd/>
              <a:tailEnd type="triangle" w="med" len="med"/>
            </a:ln>
            <a:effectLst/>
          </p:spPr>
          <p:txBody>
            <a:bodyPr/>
            <a:lstStyle/>
            <a:p>
              <a:endParaRPr lang="en-US"/>
            </a:p>
          </p:txBody>
        </p:sp>
        <p:sp>
          <p:nvSpPr>
            <p:cNvPr id="44042" name="Rectangle 10"/>
            <p:cNvSpPr>
              <a:spLocks noChangeArrowheads="1"/>
            </p:cNvSpPr>
            <p:nvPr/>
          </p:nvSpPr>
          <p:spPr bwMode="auto">
            <a:xfrm>
              <a:off x="48" y="576"/>
              <a:ext cx="1392" cy="384"/>
            </a:xfrm>
            <a:prstGeom prst="rect">
              <a:avLst/>
            </a:prstGeom>
            <a:solidFill>
              <a:schemeClr val="bg1"/>
            </a:solidFill>
            <a:ln w="9525">
              <a:solidFill>
                <a:schemeClr val="tx1"/>
              </a:solidFill>
              <a:miter lim="800000"/>
              <a:headEnd/>
              <a:tailEnd/>
            </a:ln>
            <a:effectLst/>
          </p:spPr>
          <p:txBody>
            <a:bodyPr wrap="none" anchor="ctr"/>
            <a:lstStyle/>
            <a:p>
              <a:pPr algn="ctr"/>
              <a:r>
                <a:rPr lang="en-US" sz="1400"/>
                <a:t>Step 1: </a:t>
              </a:r>
            </a:p>
            <a:p>
              <a:pPr algn="ctr"/>
              <a:r>
                <a:rPr lang="en-US" sz="1400"/>
                <a:t>Click on File &amp;  select Print</a:t>
              </a:r>
            </a:p>
          </p:txBody>
        </p:sp>
        <p:sp>
          <p:nvSpPr>
            <p:cNvPr id="44043" name="Line 11"/>
            <p:cNvSpPr>
              <a:spLocks noChangeShapeType="1"/>
            </p:cNvSpPr>
            <p:nvPr/>
          </p:nvSpPr>
          <p:spPr bwMode="auto">
            <a:xfrm flipV="1">
              <a:off x="432" y="384"/>
              <a:ext cx="0" cy="288"/>
            </a:xfrm>
            <a:prstGeom prst="line">
              <a:avLst/>
            </a:prstGeom>
            <a:noFill/>
            <a:ln w="76200">
              <a:solidFill>
                <a:schemeClr val="tx1"/>
              </a:solidFill>
              <a:round/>
              <a:headEnd/>
              <a:tailEnd type="triangle" w="med" len="med"/>
            </a:ln>
            <a:effectLst/>
          </p:spPr>
          <p:txBody>
            <a:bodyPr/>
            <a:lstStyle/>
            <a:p>
              <a:endParaRPr lang="en-US"/>
            </a:p>
          </p:txBody>
        </p:sp>
        <p:sp>
          <p:nvSpPr>
            <p:cNvPr id="44044" name="Rectangle 12"/>
            <p:cNvSpPr>
              <a:spLocks noChangeArrowheads="1"/>
            </p:cNvSpPr>
            <p:nvPr/>
          </p:nvSpPr>
          <p:spPr bwMode="auto">
            <a:xfrm>
              <a:off x="0" y="3600"/>
              <a:ext cx="5760" cy="720"/>
            </a:xfrm>
            <a:prstGeom prst="rect">
              <a:avLst/>
            </a:prstGeom>
            <a:solidFill>
              <a:schemeClr val="bg1"/>
            </a:solidFill>
            <a:ln w="9525">
              <a:noFill/>
              <a:miter lim="800000"/>
              <a:headEnd/>
              <a:tailEnd/>
            </a:ln>
            <a:effectLst/>
          </p:spPr>
          <p:txBody>
            <a:bodyPr wrap="none" anchor="ctr"/>
            <a:lstStyle/>
            <a:p>
              <a:endParaRPr lang="en-US"/>
            </a:p>
          </p:txBody>
        </p:sp>
        <p:sp>
          <p:nvSpPr>
            <p:cNvPr id="44045" name="Rectangle 13"/>
            <p:cNvSpPr>
              <a:spLocks noChangeArrowheads="1"/>
            </p:cNvSpPr>
            <p:nvPr/>
          </p:nvSpPr>
          <p:spPr bwMode="auto">
            <a:xfrm>
              <a:off x="2160" y="3216"/>
              <a:ext cx="1056" cy="384"/>
            </a:xfrm>
            <a:prstGeom prst="rect">
              <a:avLst/>
            </a:prstGeom>
            <a:solidFill>
              <a:schemeClr val="bg1"/>
            </a:solidFill>
            <a:ln w="9525">
              <a:solidFill>
                <a:schemeClr val="tx1"/>
              </a:solidFill>
              <a:miter lim="800000"/>
              <a:headEnd/>
              <a:tailEnd/>
            </a:ln>
            <a:effectLst/>
          </p:spPr>
          <p:txBody>
            <a:bodyPr wrap="none" anchor="ctr"/>
            <a:lstStyle/>
            <a:p>
              <a:pPr algn="ctr"/>
              <a:r>
                <a:rPr lang="en-US" sz="1400"/>
                <a:t>Step 6: </a:t>
              </a:r>
            </a:p>
            <a:p>
              <a:pPr algn="ctr"/>
              <a:r>
                <a:rPr lang="en-US" sz="1400"/>
                <a:t>Click OK</a:t>
              </a:r>
            </a:p>
          </p:txBody>
        </p:sp>
        <p:sp>
          <p:nvSpPr>
            <p:cNvPr id="44046" name="Line 14"/>
            <p:cNvSpPr>
              <a:spLocks noChangeShapeType="1"/>
            </p:cNvSpPr>
            <p:nvPr/>
          </p:nvSpPr>
          <p:spPr bwMode="auto">
            <a:xfrm flipV="1">
              <a:off x="3120" y="3312"/>
              <a:ext cx="240" cy="96"/>
            </a:xfrm>
            <a:prstGeom prst="line">
              <a:avLst/>
            </a:prstGeom>
            <a:noFill/>
            <a:ln w="76200">
              <a:solidFill>
                <a:schemeClr val="tx1"/>
              </a:solidFill>
              <a:round/>
              <a:headEnd/>
              <a:tailEnd type="triangle" w="med" len="med"/>
            </a:ln>
            <a:effectLst/>
          </p:spPr>
          <p:txBody>
            <a:bodyPr/>
            <a:lstStyle/>
            <a:p>
              <a:endParaRPr lang="en-US"/>
            </a:p>
          </p:txBody>
        </p:sp>
        <p:sp>
          <p:nvSpPr>
            <p:cNvPr id="44047" name="Rectangle 15"/>
            <p:cNvSpPr>
              <a:spLocks noChangeArrowheads="1"/>
            </p:cNvSpPr>
            <p:nvPr/>
          </p:nvSpPr>
          <p:spPr bwMode="auto">
            <a:xfrm>
              <a:off x="3360" y="2304"/>
              <a:ext cx="1344" cy="384"/>
            </a:xfrm>
            <a:prstGeom prst="rect">
              <a:avLst/>
            </a:prstGeom>
            <a:solidFill>
              <a:schemeClr val="bg1"/>
            </a:solidFill>
            <a:ln w="9525">
              <a:solidFill>
                <a:schemeClr val="tx1"/>
              </a:solidFill>
              <a:miter lim="800000"/>
              <a:headEnd/>
              <a:tailEnd/>
            </a:ln>
            <a:effectLst/>
          </p:spPr>
          <p:txBody>
            <a:bodyPr wrap="none" anchor="ctr"/>
            <a:lstStyle/>
            <a:p>
              <a:pPr algn="ctr"/>
              <a:r>
                <a:rPr lang="en-US" sz="1400"/>
                <a:t>Step 4: </a:t>
              </a:r>
            </a:p>
            <a:p>
              <a:pPr algn="ctr"/>
              <a:r>
                <a:rPr lang="en-US" sz="1400"/>
                <a:t>Select “2” slides per page</a:t>
              </a:r>
            </a:p>
          </p:txBody>
        </p:sp>
        <p:sp>
          <p:nvSpPr>
            <p:cNvPr id="44048" name="Line 16"/>
            <p:cNvSpPr>
              <a:spLocks noChangeShapeType="1"/>
            </p:cNvSpPr>
            <p:nvPr/>
          </p:nvSpPr>
          <p:spPr bwMode="auto">
            <a:xfrm flipH="1">
              <a:off x="3264" y="2400"/>
              <a:ext cx="336" cy="48"/>
            </a:xfrm>
            <a:prstGeom prst="line">
              <a:avLst/>
            </a:prstGeom>
            <a:noFill/>
            <a:ln w="76200">
              <a:solidFill>
                <a:schemeClr val="tx1"/>
              </a:solidFill>
              <a:round/>
              <a:headEnd/>
              <a:tailEnd type="triangle" w="med" len="med"/>
            </a:ln>
            <a:effectLst/>
          </p:spPr>
          <p:txBody>
            <a:bodyPr/>
            <a:lstStyle/>
            <a:p>
              <a:endParaRPr lang="en-US"/>
            </a:p>
          </p:txBody>
        </p:sp>
        <p:pic>
          <p:nvPicPr>
            <p:cNvPr id="44050" name="Picture 18" descr="DSC00020"/>
            <p:cNvPicPr>
              <a:picLocks noChangeAspect="1" noChangeArrowheads="1"/>
            </p:cNvPicPr>
            <p:nvPr/>
          </p:nvPicPr>
          <p:blipFill>
            <a:blip r:embed="rId3" cstate="print"/>
            <a:srcRect/>
            <a:stretch>
              <a:fillRect/>
            </a:stretch>
          </p:blipFill>
          <p:spPr bwMode="auto">
            <a:xfrm>
              <a:off x="4176" y="3072"/>
              <a:ext cx="1488" cy="1196"/>
            </a:xfrm>
            <a:prstGeom prst="rect">
              <a:avLst/>
            </a:prstGeom>
            <a:noFill/>
          </p:spPr>
        </p:pic>
      </p:grpSp>
      <p:grpSp>
        <p:nvGrpSpPr>
          <p:cNvPr id="44052" name="Group 20"/>
          <p:cNvGrpSpPr>
            <a:grpSpLocks/>
          </p:cNvGrpSpPr>
          <p:nvPr/>
        </p:nvGrpSpPr>
        <p:grpSpPr bwMode="auto">
          <a:xfrm>
            <a:off x="533400" y="6203950"/>
            <a:ext cx="4557713" cy="501650"/>
            <a:chOff x="1872" y="876"/>
            <a:chExt cx="2871" cy="316"/>
          </a:xfrm>
        </p:grpSpPr>
        <p:pic>
          <p:nvPicPr>
            <p:cNvPr id="44053" name="Picture 21" descr="ToolLogo(teaching2)"/>
            <p:cNvPicPr>
              <a:picLocks noChangeAspect="1" noChangeArrowheads="1"/>
            </p:cNvPicPr>
            <p:nvPr/>
          </p:nvPicPr>
          <p:blipFill>
            <a:blip r:embed="rId4" cstate="print"/>
            <a:srcRect/>
            <a:stretch>
              <a:fillRect/>
            </a:stretch>
          </p:blipFill>
          <p:spPr bwMode="auto">
            <a:xfrm>
              <a:off x="1872" y="876"/>
              <a:ext cx="960" cy="306"/>
            </a:xfrm>
            <a:prstGeom prst="rect">
              <a:avLst/>
            </a:prstGeom>
            <a:noFill/>
            <a:ln w="9525">
              <a:noFill/>
              <a:miter lim="800000"/>
              <a:headEnd/>
              <a:tailEnd/>
            </a:ln>
          </p:spPr>
        </p:pic>
        <p:sp>
          <p:nvSpPr>
            <p:cNvPr id="44054" name="Rectangle 22"/>
            <p:cNvSpPr>
              <a:spLocks noChangeArrowheads="1"/>
            </p:cNvSpPr>
            <p:nvPr/>
          </p:nvSpPr>
          <p:spPr bwMode="auto">
            <a:xfrm>
              <a:off x="2928" y="960"/>
              <a:ext cx="1815" cy="232"/>
            </a:xfrm>
            <a:prstGeom prst="rect">
              <a:avLst/>
            </a:prstGeom>
            <a:noFill/>
            <a:ln w="9525">
              <a:noFill/>
              <a:miter lim="800000"/>
              <a:headEnd/>
              <a:tailEnd/>
            </a:ln>
            <a:effectLst/>
          </p:spPr>
          <p:txBody>
            <a:bodyPr wrap="none" anchor="ctr">
              <a:spAutoFit/>
            </a:bodyPr>
            <a:lstStyle/>
            <a:p>
              <a:r>
                <a:rPr lang="en-US" sz="600"/>
                <a:t>Lentini, R., Vaughn, B. J., &amp; Fox, L. (2005).  Teaching Tools for Young Children </a:t>
              </a:r>
            </a:p>
            <a:p>
              <a:r>
                <a:rPr lang="en-US" sz="600"/>
                <a:t>with Challenging Behavior. Tampa, Florida: University of South Florida, </a:t>
              </a:r>
            </a:p>
            <a:p>
              <a:r>
                <a:rPr lang="en-US" sz="600"/>
                <a:t>Early Intervention Positive Behavior Support.</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3200400" y="381000"/>
            <a:ext cx="5257800" cy="4114800"/>
          </a:xfrm>
        </p:spPr>
        <p:txBody>
          <a:bodyPr/>
          <a:lstStyle/>
          <a:p>
            <a:r>
              <a:rPr lang="en-US" sz="6000" b="1">
                <a:solidFill>
                  <a:srgbClr val="0000FF"/>
                </a:solidFill>
              </a:rPr>
              <a:t>Tucker Turtle Takes Time to Tuck and Think</a:t>
            </a:r>
          </a:p>
        </p:txBody>
      </p:sp>
      <p:sp>
        <p:nvSpPr>
          <p:cNvPr id="5125" name="Rectangle 5"/>
          <p:cNvSpPr>
            <a:spLocks noGrp="1" noChangeArrowheads="1"/>
          </p:cNvSpPr>
          <p:nvPr>
            <p:ph type="subTitle" idx="1"/>
          </p:nvPr>
        </p:nvSpPr>
        <p:spPr>
          <a:xfrm>
            <a:off x="1371600" y="4343400"/>
            <a:ext cx="6400800" cy="1752600"/>
          </a:xfrm>
        </p:spPr>
        <p:txBody>
          <a:bodyPr/>
          <a:lstStyle/>
          <a:p>
            <a:r>
              <a:rPr lang="en-US" sz="2800"/>
              <a:t>A scripted story to assist with teaching the “Turtle Technique”</a:t>
            </a:r>
          </a:p>
          <a:p>
            <a:r>
              <a:rPr lang="en-US" sz="2000"/>
              <a:t>By Rochelle Lentini</a:t>
            </a:r>
          </a:p>
          <a:p>
            <a:r>
              <a:rPr lang="en-US" sz="2000"/>
              <a:t>March 2005</a:t>
            </a:r>
          </a:p>
        </p:txBody>
      </p:sp>
      <p:pic>
        <p:nvPicPr>
          <p:cNvPr id="5126" name="Picture 6" descr="j0136827[1]"/>
          <p:cNvPicPr>
            <a:picLocks noChangeAspect="1" noChangeArrowheads="1"/>
          </p:cNvPicPr>
          <p:nvPr/>
        </p:nvPicPr>
        <p:blipFill>
          <a:blip r:embed="rId2" cstate="print"/>
          <a:srcRect/>
          <a:stretch>
            <a:fillRect/>
          </a:stretch>
        </p:blipFill>
        <p:spPr bwMode="auto">
          <a:xfrm>
            <a:off x="1143000" y="304800"/>
            <a:ext cx="2295525" cy="3810000"/>
          </a:xfrm>
          <a:prstGeom prst="rect">
            <a:avLst/>
          </a:prstGeom>
          <a:noFill/>
        </p:spPr>
      </p:pic>
      <p:sp>
        <p:nvSpPr>
          <p:cNvPr id="5127" name="Text Box 7"/>
          <p:cNvSpPr txBox="1">
            <a:spLocks noChangeArrowheads="1"/>
          </p:cNvSpPr>
          <p:nvPr/>
        </p:nvSpPr>
        <p:spPr bwMode="auto">
          <a:xfrm>
            <a:off x="0" y="6499225"/>
            <a:ext cx="9144000" cy="336550"/>
          </a:xfrm>
          <a:prstGeom prst="rect">
            <a:avLst/>
          </a:prstGeom>
          <a:noFill/>
          <a:ln w="9525">
            <a:noFill/>
            <a:miter lim="800000"/>
            <a:headEnd/>
            <a:tailEnd/>
          </a:ln>
          <a:effectLst/>
        </p:spPr>
        <p:txBody>
          <a:bodyPr>
            <a:spAutoFit/>
          </a:bodyPr>
          <a:lstStyle/>
          <a:p>
            <a:pPr algn="ctr"/>
            <a:r>
              <a:rPr lang="en-US" sz="800">
                <a:latin typeface="Verdana" pitchFamily="34" charset="0"/>
              </a:rPr>
              <a:t>Created using pictures from Microsoft Clipart® and </a:t>
            </a:r>
            <a:r>
              <a:rPr lang="en-US" sz="800"/>
              <a:t>Webster-Stratton, C. (1991).  The teachers and children videotape series:  Dina dinosaur school.  Seattle, WA:  The Incredible Years.</a:t>
            </a:r>
          </a:p>
          <a:p>
            <a:pPr algn="ctr"/>
            <a:endParaRPr lang="en-US" sz="800"/>
          </a:p>
        </p:txBody>
      </p:sp>
      <p:pic>
        <p:nvPicPr>
          <p:cNvPr id="5130" name="Picture 10" descr="ToolLogo(teaching2)"/>
          <p:cNvPicPr>
            <a:picLocks noChangeAspect="1" noChangeArrowheads="1"/>
          </p:cNvPicPr>
          <p:nvPr/>
        </p:nvPicPr>
        <p:blipFill>
          <a:blip r:embed="rId3" cstate="print"/>
          <a:srcRect/>
          <a:stretch>
            <a:fillRect/>
          </a:stretch>
        </p:blipFill>
        <p:spPr bwMode="auto">
          <a:xfrm>
            <a:off x="152400" y="6019800"/>
            <a:ext cx="1524000" cy="485775"/>
          </a:xfrm>
          <a:prstGeom prst="rect">
            <a:avLst/>
          </a:prstGeom>
          <a:noFill/>
          <a:ln w="9525">
            <a:noFill/>
            <a:miter lim="800000"/>
            <a:headEnd/>
            <a:tailEnd/>
          </a:ln>
        </p:spPr>
      </p:pic>
      <p:sp>
        <p:nvSpPr>
          <p:cNvPr id="5133" name="Text Box 13"/>
          <p:cNvSpPr txBox="1">
            <a:spLocks noChangeArrowheads="1"/>
          </p:cNvSpPr>
          <p:nvPr/>
        </p:nvSpPr>
        <p:spPr bwMode="auto">
          <a:xfrm>
            <a:off x="1654175" y="6216650"/>
            <a:ext cx="9144000" cy="336550"/>
          </a:xfrm>
          <a:prstGeom prst="rect">
            <a:avLst/>
          </a:prstGeom>
          <a:noFill/>
          <a:ln w="9525">
            <a:noFill/>
            <a:miter lim="800000"/>
            <a:headEnd/>
            <a:tailEnd/>
          </a:ln>
          <a:effectLst/>
        </p:spPr>
        <p:txBody>
          <a:bodyPr>
            <a:spAutoFit/>
          </a:bodyPr>
          <a:lstStyle/>
          <a:p>
            <a:r>
              <a:rPr lang="en-US" sz="800">
                <a:latin typeface="Verdana" pitchFamily="34" charset="0"/>
              </a:rPr>
              <a:t>Lentini, R., Vaughn, B.J., &amp; Fox, L. (2005).  Teaching Tools for Young Children with Challenging Behavior.  University of South Florida.</a:t>
            </a:r>
            <a:endParaRPr lang="en-US" sz="800"/>
          </a:p>
          <a:p>
            <a:pPr algn="ctr"/>
            <a:endParaRPr lang="en-US" sz="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r>
              <a:rPr lang="en-US" sz="2800"/>
              <a:t>Tucker Turtle is a terrific turtle.  He likes to play with his friends at Wet Lake School.</a:t>
            </a:r>
          </a:p>
        </p:txBody>
      </p:sp>
      <p:pic>
        <p:nvPicPr>
          <p:cNvPr id="7174" name="Picture 6" descr="SO01228_[1]"/>
          <p:cNvPicPr>
            <a:picLocks noChangeAspect="1" noChangeArrowheads="1"/>
          </p:cNvPicPr>
          <p:nvPr/>
        </p:nvPicPr>
        <p:blipFill>
          <a:blip r:embed="rId2" cstate="print"/>
          <a:srcRect/>
          <a:stretch>
            <a:fillRect/>
          </a:stretch>
        </p:blipFill>
        <p:spPr bwMode="auto">
          <a:xfrm>
            <a:off x="1524000" y="1524000"/>
            <a:ext cx="6477000" cy="5105400"/>
          </a:xfrm>
          <a:prstGeom prst="rect">
            <a:avLst/>
          </a:prstGeom>
          <a:noFill/>
        </p:spPr>
      </p:pic>
      <p:pic>
        <p:nvPicPr>
          <p:cNvPr id="7173" name="Picture 5" descr="j0137165[1]"/>
          <p:cNvPicPr>
            <a:picLocks noChangeAspect="1" noChangeArrowheads="1"/>
          </p:cNvPicPr>
          <p:nvPr/>
        </p:nvPicPr>
        <p:blipFill>
          <a:blip r:embed="rId3" cstate="print"/>
          <a:srcRect/>
          <a:stretch>
            <a:fillRect/>
          </a:stretch>
        </p:blipFill>
        <p:spPr bwMode="auto">
          <a:xfrm flipH="1">
            <a:off x="2057400" y="3048000"/>
            <a:ext cx="1600200" cy="844550"/>
          </a:xfrm>
          <a:prstGeom prst="rect">
            <a:avLst/>
          </a:prstGeom>
          <a:noFill/>
        </p:spPr>
      </p:pic>
      <p:pic>
        <p:nvPicPr>
          <p:cNvPr id="7175" name="Picture 7" descr="j0355211[1]"/>
          <p:cNvPicPr>
            <a:picLocks noChangeAspect="1" noChangeArrowheads="1"/>
          </p:cNvPicPr>
          <p:nvPr/>
        </p:nvPicPr>
        <p:blipFill>
          <a:blip r:embed="rId4" cstate="print"/>
          <a:srcRect/>
          <a:stretch>
            <a:fillRect/>
          </a:stretch>
        </p:blipFill>
        <p:spPr bwMode="auto">
          <a:xfrm>
            <a:off x="6629400" y="2057400"/>
            <a:ext cx="1143000" cy="1373188"/>
          </a:xfrm>
          <a:prstGeom prst="rect">
            <a:avLst/>
          </a:prstGeom>
          <a:noFill/>
        </p:spPr>
      </p:pic>
      <p:grpSp>
        <p:nvGrpSpPr>
          <p:cNvPr id="7177" name="Group 9"/>
          <p:cNvGrpSpPr>
            <a:grpSpLocks noChangeAspect="1"/>
          </p:cNvGrpSpPr>
          <p:nvPr/>
        </p:nvGrpSpPr>
        <p:grpSpPr bwMode="auto">
          <a:xfrm flipH="1">
            <a:off x="5638800" y="2057400"/>
            <a:ext cx="1143000" cy="1520825"/>
            <a:chOff x="3456" y="1152"/>
            <a:chExt cx="769" cy="958"/>
          </a:xfrm>
        </p:grpSpPr>
        <p:sp>
          <p:nvSpPr>
            <p:cNvPr id="7178" name="AutoShape 10"/>
            <p:cNvSpPr>
              <a:spLocks noChangeAspect="1" noChangeArrowheads="1" noTextEdit="1"/>
            </p:cNvSpPr>
            <p:nvPr/>
          </p:nvSpPr>
          <p:spPr bwMode="auto">
            <a:xfrm>
              <a:off x="3456" y="1152"/>
              <a:ext cx="769" cy="958"/>
            </a:xfrm>
            <a:prstGeom prst="rect">
              <a:avLst/>
            </a:prstGeom>
            <a:noFill/>
            <a:ln w="9525">
              <a:noFill/>
              <a:miter lim="800000"/>
              <a:headEnd/>
              <a:tailEnd/>
            </a:ln>
          </p:spPr>
          <p:txBody>
            <a:bodyPr/>
            <a:lstStyle/>
            <a:p>
              <a:endParaRPr lang="en-US"/>
            </a:p>
          </p:txBody>
        </p:sp>
        <p:sp>
          <p:nvSpPr>
            <p:cNvPr id="7179" name="Freeform 11"/>
            <p:cNvSpPr>
              <a:spLocks/>
            </p:cNvSpPr>
            <p:nvPr/>
          </p:nvSpPr>
          <p:spPr bwMode="auto">
            <a:xfrm>
              <a:off x="3458" y="1218"/>
              <a:ext cx="766" cy="890"/>
            </a:xfrm>
            <a:custGeom>
              <a:avLst/>
              <a:gdLst/>
              <a:ahLst/>
              <a:cxnLst>
                <a:cxn ang="0">
                  <a:pos x="1268" y="2664"/>
                </a:cxn>
                <a:cxn ang="0">
                  <a:pos x="1438" y="2629"/>
                </a:cxn>
                <a:cxn ang="0">
                  <a:pos x="1598" y="2566"/>
                </a:cxn>
                <a:cxn ang="0">
                  <a:pos x="1746" y="2478"/>
                </a:cxn>
                <a:cxn ang="0">
                  <a:pos x="1881" y="2366"/>
                </a:cxn>
                <a:cxn ang="0">
                  <a:pos x="2001" y="2234"/>
                </a:cxn>
                <a:cxn ang="0">
                  <a:pos x="2102" y="2082"/>
                </a:cxn>
                <a:cxn ang="0">
                  <a:pos x="2186" y="1914"/>
                </a:cxn>
                <a:cxn ang="0">
                  <a:pos x="2247" y="1732"/>
                </a:cxn>
                <a:cxn ang="0">
                  <a:pos x="2285" y="1538"/>
                </a:cxn>
                <a:cxn ang="0">
                  <a:pos x="2298" y="1335"/>
                </a:cxn>
                <a:cxn ang="0">
                  <a:pos x="2285" y="1132"/>
                </a:cxn>
                <a:cxn ang="0">
                  <a:pos x="2247" y="938"/>
                </a:cxn>
                <a:cxn ang="0">
                  <a:pos x="2186" y="756"/>
                </a:cxn>
                <a:cxn ang="0">
                  <a:pos x="2102" y="588"/>
                </a:cxn>
                <a:cxn ang="0">
                  <a:pos x="2001" y="437"/>
                </a:cxn>
                <a:cxn ang="0">
                  <a:pos x="1881" y="304"/>
                </a:cxn>
                <a:cxn ang="0">
                  <a:pos x="1746" y="193"/>
                </a:cxn>
                <a:cxn ang="0">
                  <a:pos x="1598" y="105"/>
                </a:cxn>
                <a:cxn ang="0">
                  <a:pos x="1438" y="42"/>
                </a:cxn>
                <a:cxn ang="0">
                  <a:pos x="1268" y="7"/>
                </a:cxn>
                <a:cxn ang="0">
                  <a:pos x="1091" y="2"/>
                </a:cxn>
                <a:cxn ang="0">
                  <a:pos x="919" y="28"/>
                </a:cxn>
                <a:cxn ang="0">
                  <a:pos x="755" y="81"/>
                </a:cxn>
                <a:cxn ang="0">
                  <a:pos x="602" y="162"/>
                </a:cxn>
                <a:cxn ang="0">
                  <a:pos x="462" y="265"/>
                </a:cxn>
                <a:cxn ang="0">
                  <a:pos x="337" y="390"/>
                </a:cxn>
                <a:cxn ang="0">
                  <a:pos x="229" y="536"/>
                </a:cxn>
                <a:cxn ang="0">
                  <a:pos x="139" y="699"/>
                </a:cxn>
                <a:cxn ang="0">
                  <a:pos x="70" y="876"/>
                </a:cxn>
                <a:cxn ang="0">
                  <a:pos x="24" y="1066"/>
                </a:cxn>
                <a:cxn ang="0">
                  <a:pos x="2" y="1266"/>
                </a:cxn>
                <a:cxn ang="0">
                  <a:pos x="7" y="1472"/>
                </a:cxn>
                <a:cxn ang="0">
                  <a:pos x="37" y="1669"/>
                </a:cxn>
                <a:cxn ang="0">
                  <a:pos x="90" y="1855"/>
                </a:cxn>
                <a:cxn ang="0">
                  <a:pos x="167" y="2028"/>
                </a:cxn>
                <a:cxn ang="0">
                  <a:pos x="263" y="2185"/>
                </a:cxn>
                <a:cxn ang="0">
                  <a:pos x="377" y="2324"/>
                </a:cxn>
                <a:cxn ang="0">
                  <a:pos x="507" y="2442"/>
                </a:cxn>
                <a:cxn ang="0">
                  <a:pos x="652" y="2539"/>
                </a:cxn>
                <a:cxn ang="0">
                  <a:pos x="808" y="2611"/>
                </a:cxn>
                <a:cxn ang="0">
                  <a:pos x="975" y="2655"/>
                </a:cxn>
                <a:cxn ang="0">
                  <a:pos x="1150" y="2671"/>
                </a:cxn>
              </a:cxnLst>
              <a:rect l="0" t="0" r="r" b="b"/>
              <a:pathLst>
                <a:path w="2298" h="2671">
                  <a:moveTo>
                    <a:pt x="1150" y="2671"/>
                  </a:moveTo>
                  <a:lnTo>
                    <a:pt x="1209" y="2670"/>
                  </a:lnTo>
                  <a:lnTo>
                    <a:pt x="1268" y="2664"/>
                  </a:lnTo>
                  <a:lnTo>
                    <a:pt x="1325" y="2655"/>
                  </a:lnTo>
                  <a:lnTo>
                    <a:pt x="1381" y="2644"/>
                  </a:lnTo>
                  <a:lnTo>
                    <a:pt x="1438" y="2629"/>
                  </a:lnTo>
                  <a:lnTo>
                    <a:pt x="1492" y="2611"/>
                  </a:lnTo>
                  <a:lnTo>
                    <a:pt x="1545" y="2591"/>
                  </a:lnTo>
                  <a:lnTo>
                    <a:pt x="1598" y="2566"/>
                  </a:lnTo>
                  <a:lnTo>
                    <a:pt x="1648" y="2539"/>
                  </a:lnTo>
                  <a:lnTo>
                    <a:pt x="1698" y="2510"/>
                  </a:lnTo>
                  <a:lnTo>
                    <a:pt x="1746" y="2478"/>
                  </a:lnTo>
                  <a:lnTo>
                    <a:pt x="1793" y="2442"/>
                  </a:lnTo>
                  <a:lnTo>
                    <a:pt x="1838" y="2405"/>
                  </a:lnTo>
                  <a:lnTo>
                    <a:pt x="1881" y="2366"/>
                  </a:lnTo>
                  <a:lnTo>
                    <a:pt x="1923" y="2324"/>
                  </a:lnTo>
                  <a:lnTo>
                    <a:pt x="1963" y="2280"/>
                  </a:lnTo>
                  <a:lnTo>
                    <a:pt x="2001" y="2234"/>
                  </a:lnTo>
                  <a:lnTo>
                    <a:pt x="2037" y="2185"/>
                  </a:lnTo>
                  <a:lnTo>
                    <a:pt x="2071" y="2134"/>
                  </a:lnTo>
                  <a:lnTo>
                    <a:pt x="2102" y="2082"/>
                  </a:lnTo>
                  <a:lnTo>
                    <a:pt x="2132" y="2028"/>
                  </a:lnTo>
                  <a:lnTo>
                    <a:pt x="2160" y="1971"/>
                  </a:lnTo>
                  <a:lnTo>
                    <a:pt x="2186" y="1914"/>
                  </a:lnTo>
                  <a:lnTo>
                    <a:pt x="2208" y="1855"/>
                  </a:lnTo>
                  <a:lnTo>
                    <a:pt x="2228" y="1794"/>
                  </a:lnTo>
                  <a:lnTo>
                    <a:pt x="2247" y="1732"/>
                  </a:lnTo>
                  <a:lnTo>
                    <a:pt x="2262" y="1669"/>
                  </a:lnTo>
                  <a:lnTo>
                    <a:pt x="2275" y="1604"/>
                  </a:lnTo>
                  <a:lnTo>
                    <a:pt x="2285" y="1538"/>
                  </a:lnTo>
                  <a:lnTo>
                    <a:pt x="2292" y="1472"/>
                  </a:lnTo>
                  <a:lnTo>
                    <a:pt x="2297" y="1404"/>
                  </a:lnTo>
                  <a:lnTo>
                    <a:pt x="2298" y="1335"/>
                  </a:lnTo>
                  <a:lnTo>
                    <a:pt x="2297" y="1266"/>
                  </a:lnTo>
                  <a:lnTo>
                    <a:pt x="2292" y="1198"/>
                  </a:lnTo>
                  <a:lnTo>
                    <a:pt x="2285" y="1132"/>
                  </a:lnTo>
                  <a:lnTo>
                    <a:pt x="2275" y="1066"/>
                  </a:lnTo>
                  <a:lnTo>
                    <a:pt x="2262" y="1001"/>
                  </a:lnTo>
                  <a:lnTo>
                    <a:pt x="2247" y="938"/>
                  </a:lnTo>
                  <a:lnTo>
                    <a:pt x="2228" y="876"/>
                  </a:lnTo>
                  <a:lnTo>
                    <a:pt x="2208" y="815"/>
                  </a:lnTo>
                  <a:lnTo>
                    <a:pt x="2186" y="756"/>
                  </a:lnTo>
                  <a:lnTo>
                    <a:pt x="2160" y="699"/>
                  </a:lnTo>
                  <a:lnTo>
                    <a:pt x="2132" y="642"/>
                  </a:lnTo>
                  <a:lnTo>
                    <a:pt x="2102" y="588"/>
                  </a:lnTo>
                  <a:lnTo>
                    <a:pt x="2071" y="536"/>
                  </a:lnTo>
                  <a:lnTo>
                    <a:pt x="2037" y="486"/>
                  </a:lnTo>
                  <a:lnTo>
                    <a:pt x="2001" y="437"/>
                  </a:lnTo>
                  <a:lnTo>
                    <a:pt x="1963" y="390"/>
                  </a:lnTo>
                  <a:lnTo>
                    <a:pt x="1923" y="346"/>
                  </a:lnTo>
                  <a:lnTo>
                    <a:pt x="1881" y="304"/>
                  </a:lnTo>
                  <a:lnTo>
                    <a:pt x="1838" y="265"/>
                  </a:lnTo>
                  <a:lnTo>
                    <a:pt x="1793" y="228"/>
                  </a:lnTo>
                  <a:lnTo>
                    <a:pt x="1746" y="193"/>
                  </a:lnTo>
                  <a:lnTo>
                    <a:pt x="1698" y="162"/>
                  </a:lnTo>
                  <a:lnTo>
                    <a:pt x="1648" y="131"/>
                  </a:lnTo>
                  <a:lnTo>
                    <a:pt x="1598" y="105"/>
                  </a:lnTo>
                  <a:lnTo>
                    <a:pt x="1545" y="81"/>
                  </a:lnTo>
                  <a:lnTo>
                    <a:pt x="1492" y="61"/>
                  </a:lnTo>
                  <a:lnTo>
                    <a:pt x="1438" y="42"/>
                  </a:lnTo>
                  <a:lnTo>
                    <a:pt x="1381" y="28"/>
                  </a:lnTo>
                  <a:lnTo>
                    <a:pt x="1325" y="16"/>
                  </a:lnTo>
                  <a:lnTo>
                    <a:pt x="1268" y="7"/>
                  </a:lnTo>
                  <a:lnTo>
                    <a:pt x="1209" y="2"/>
                  </a:lnTo>
                  <a:lnTo>
                    <a:pt x="1150" y="0"/>
                  </a:lnTo>
                  <a:lnTo>
                    <a:pt x="1091" y="2"/>
                  </a:lnTo>
                  <a:lnTo>
                    <a:pt x="1032" y="7"/>
                  </a:lnTo>
                  <a:lnTo>
                    <a:pt x="975" y="16"/>
                  </a:lnTo>
                  <a:lnTo>
                    <a:pt x="919" y="28"/>
                  </a:lnTo>
                  <a:lnTo>
                    <a:pt x="864" y="42"/>
                  </a:lnTo>
                  <a:lnTo>
                    <a:pt x="808" y="61"/>
                  </a:lnTo>
                  <a:lnTo>
                    <a:pt x="755" y="81"/>
                  </a:lnTo>
                  <a:lnTo>
                    <a:pt x="703" y="105"/>
                  </a:lnTo>
                  <a:lnTo>
                    <a:pt x="652" y="131"/>
                  </a:lnTo>
                  <a:lnTo>
                    <a:pt x="602" y="162"/>
                  </a:lnTo>
                  <a:lnTo>
                    <a:pt x="554" y="193"/>
                  </a:lnTo>
                  <a:lnTo>
                    <a:pt x="507" y="228"/>
                  </a:lnTo>
                  <a:lnTo>
                    <a:pt x="462" y="265"/>
                  </a:lnTo>
                  <a:lnTo>
                    <a:pt x="419" y="304"/>
                  </a:lnTo>
                  <a:lnTo>
                    <a:pt x="377" y="346"/>
                  </a:lnTo>
                  <a:lnTo>
                    <a:pt x="337" y="390"/>
                  </a:lnTo>
                  <a:lnTo>
                    <a:pt x="299" y="437"/>
                  </a:lnTo>
                  <a:lnTo>
                    <a:pt x="263" y="486"/>
                  </a:lnTo>
                  <a:lnTo>
                    <a:pt x="229" y="536"/>
                  </a:lnTo>
                  <a:lnTo>
                    <a:pt x="197" y="588"/>
                  </a:lnTo>
                  <a:lnTo>
                    <a:pt x="167" y="642"/>
                  </a:lnTo>
                  <a:lnTo>
                    <a:pt x="139" y="699"/>
                  </a:lnTo>
                  <a:lnTo>
                    <a:pt x="114" y="756"/>
                  </a:lnTo>
                  <a:lnTo>
                    <a:pt x="90" y="815"/>
                  </a:lnTo>
                  <a:lnTo>
                    <a:pt x="70" y="876"/>
                  </a:lnTo>
                  <a:lnTo>
                    <a:pt x="52" y="938"/>
                  </a:lnTo>
                  <a:lnTo>
                    <a:pt x="37" y="1001"/>
                  </a:lnTo>
                  <a:lnTo>
                    <a:pt x="24" y="1066"/>
                  </a:lnTo>
                  <a:lnTo>
                    <a:pt x="14" y="1132"/>
                  </a:lnTo>
                  <a:lnTo>
                    <a:pt x="7" y="1198"/>
                  </a:lnTo>
                  <a:lnTo>
                    <a:pt x="2" y="1266"/>
                  </a:lnTo>
                  <a:lnTo>
                    <a:pt x="0" y="1335"/>
                  </a:lnTo>
                  <a:lnTo>
                    <a:pt x="2" y="1404"/>
                  </a:lnTo>
                  <a:lnTo>
                    <a:pt x="7" y="1472"/>
                  </a:lnTo>
                  <a:lnTo>
                    <a:pt x="14" y="1538"/>
                  </a:lnTo>
                  <a:lnTo>
                    <a:pt x="24" y="1604"/>
                  </a:lnTo>
                  <a:lnTo>
                    <a:pt x="37" y="1669"/>
                  </a:lnTo>
                  <a:lnTo>
                    <a:pt x="52" y="1732"/>
                  </a:lnTo>
                  <a:lnTo>
                    <a:pt x="70" y="1794"/>
                  </a:lnTo>
                  <a:lnTo>
                    <a:pt x="90" y="1855"/>
                  </a:lnTo>
                  <a:lnTo>
                    <a:pt x="114" y="1914"/>
                  </a:lnTo>
                  <a:lnTo>
                    <a:pt x="139" y="1971"/>
                  </a:lnTo>
                  <a:lnTo>
                    <a:pt x="167" y="2028"/>
                  </a:lnTo>
                  <a:lnTo>
                    <a:pt x="197" y="2082"/>
                  </a:lnTo>
                  <a:lnTo>
                    <a:pt x="229" y="2134"/>
                  </a:lnTo>
                  <a:lnTo>
                    <a:pt x="263" y="2185"/>
                  </a:lnTo>
                  <a:lnTo>
                    <a:pt x="299" y="2234"/>
                  </a:lnTo>
                  <a:lnTo>
                    <a:pt x="337" y="2280"/>
                  </a:lnTo>
                  <a:lnTo>
                    <a:pt x="377" y="2324"/>
                  </a:lnTo>
                  <a:lnTo>
                    <a:pt x="419" y="2366"/>
                  </a:lnTo>
                  <a:lnTo>
                    <a:pt x="462" y="2405"/>
                  </a:lnTo>
                  <a:lnTo>
                    <a:pt x="507" y="2442"/>
                  </a:lnTo>
                  <a:lnTo>
                    <a:pt x="554" y="2478"/>
                  </a:lnTo>
                  <a:lnTo>
                    <a:pt x="602" y="2510"/>
                  </a:lnTo>
                  <a:lnTo>
                    <a:pt x="652" y="2539"/>
                  </a:lnTo>
                  <a:lnTo>
                    <a:pt x="703" y="2566"/>
                  </a:lnTo>
                  <a:lnTo>
                    <a:pt x="755" y="2591"/>
                  </a:lnTo>
                  <a:lnTo>
                    <a:pt x="808" y="2611"/>
                  </a:lnTo>
                  <a:lnTo>
                    <a:pt x="864" y="2629"/>
                  </a:lnTo>
                  <a:lnTo>
                    <a:pt x="919" y="2644"/>
                  </a:lnTo>
                  <a:lnTo>
                    <a:pt x="975" y="2655"/>
                  </a:lnTo>
                  <a:lnTo>
                    <a:pt x="1032" y="2664"/>
                  </a:lnTo>
                  <a:lnTo>
                    <a:pt x="1091" y="2670"/>
                  </a:lnTo>
                  <a:lnTo>
                    <a:pt x="1150" y="2671"/>
                  </a:lnTo>
                  <a:close/>
                </a:path>
              </a:pathLst>
            </a:custGeom>
            <a:noFill/>
            <a:ln w="9525">
              <a:noFill/>
              <a:round/>
              <a:headEnd/>
              <a:tailEnd/>
            </a:ln>
          </p:spPr>
          <p:txBody>
            <a:bodyPr/>
            <a:lstStyle/>
            <a:p>
              <a:endParaRPr lang="en-US"/>
            </a:p>
          </p:txBody>
        </p:sp>
        <p:sp>
          <p:nvSpPr>
            <p:cNvPr id="7180" name="Freeform 12"/>
            <p:cNvSpPr>
              <a:spLocks/>
            </p:cNvSpPr>
            <p:nvPr/>
          </p:nvSpPr>
          <p:spPr bwMode="auto">
            <a:xfrm>
              <a:off x="3456" y="1577"/>
              <a:ext cx="769" cy="533"/>
            </a:xfrm>
            <a:custGeom>
              <a:avLst/>
              <a:gdLst/>
              <a:ahLst/>
              <a:cxnLst>
                <a:cxn ang="0">
                  <a:pos x="2136" y="246"/>
                </a:cxn>
                <a:cxn ang="0">
                  <a:pos x="2094" y="269"/>
                </a:cxn>
                <a:cxn ang="0">
                  <a:pos x="2051" y="203"/>
                </a:cxn>
                <a:cxn ang="0">
                  <a:pos x="1972" y="148"/>
                </a:cxn>
                <a:cxn ang="0">
                  <a:pos x="1912" y="151"/>
                </a:cxn>
                <a:cxn ang="0">
                  <a:pos x="1869" y="177"/>
                </a:cxn>
                <a:cxn ang="0">
                  <a:pos x="1830" y="128"/>
                </a:cxn>
                <a:cxn ang="0">
                  <a:pos x="1778" y="65"/>
                </a:cxn>
                <a:cxn ang="0">
                  <a:pos x="1709" y="21"/>
                </a:cxn>
                <a:cxn ang="0">
                  <a:pos x="1630" y="1"/>
                </a:cxn>
                <a:cxn ang="0">
                  <a:pos x="1530" y="13"/>
                </a:cxn>
                <a:cxn ang="0">
                  <a:pos x="1440" y="65"/>
                </a:cxn>
                <a:cxn ang="0">
                  <a:pos x="1375" y="149"/>
                </a:cxn>
                <a:cxn ang="0">
                  <a:pos x="1342" y="257"/>
                </a:cxn>
                <a:cxn ang="0">
                  <a:pos x="1277" y="282"/>
                </a:cxn>
                <a:cxn ang="0">
                  <a:pos x="1192" y="275"/>
                </a:cxn>
                <a:cxn ang="0">
                  <a:pos x="1106" y="270"/>
                </a:cxn>
                <a:cxn ang="0">
                  <a:pos x="1018" y="269"/>
                </a:cxn>
                <a:cxn ang="0">
                  <a:pos x="893" y="270"/>
                </a:cxn>
                <a:cxn ang="0">
                  <a:pos x="759" y="278"/>
                </a:cxn>
                <a:cxn ang="0">
                  <a:pos x="629" y="291"/>
                </a:cxn>
                <a:cxn ang="0">
                  <a:pos x="504" y="309"/>
                </a:cxn>
                <a:cxn ang="0">
                  <a:pos x="474" y="291"/>
                </a:cxn>
                <a:cxn ang="0">
                  <a:pos x="442" y="134"/>
                </a:cxn>
                <a:cxn ang="0">
                  <a:pos x="322" y="21"/>
                </a:cxn>
                <a:cxn ang="0">
                  <a:pos x="201" y="40"/>
                </a:cxn>
                <a:cxn ang="0">
                  <a:pos x="123" y="135"/>
                </a:cxn>
                <a:cxn ang="0">
                  <a:pos x="86" y="155"/>
                </a:cxn>
                <a:cxn ang="0">
                  <a:pos x="54" y="147"/>
                </a:cxn>
                <a:cxn ang="0">
                  <a:pos x="29" y="148"/>
                </a:cxn>
                <a:cxn ang="0">
                  <a:pos x="9" y="154"/>
                </a:cxn>
                <a:cxn ang="0">
                  <a:pos x="0" y="230"/>
                </a:cxn>
                <a:cxn ang="0">
                  <a:pos x="14" y="460"/>
                </a:cxn>
                <a:cxn ang="0">
                  <a:pos x="70" y="718"/>
                </a:cxn>
                <a:cxn ang="0">
                  <a:pos x="168" y="951"/>
                </a:cxn>
                <a:cxn ang="0">
                  <a:pos x="300" y="1159"/>
                </a:cxn>
                <a:cxn ang="0">
                  <a:pos x="464" y="1332"/>
                </a:cxn>
                <a:cxn ang="0">
                  <a:pos x="656" y="1466"/>
                </a:cxn>
                <a:cxn ang="0">
                  <a:pos x="867" y="1556"/>
                </a:cxn>
                <a:cxn ang="0">
                  <a:pos x="1096" y="1597"/>
                </a:cxn>
                <a:cxn ang="0">
                  <a:pos x="1324" y="1584"/>
                </a:cxn>
                <a:cxn ang="0">
                  <a:pos x="1535" y="1525"/>
                </a:cxn>
                <a:cxn ang="0">
                  <a:pos x="1729" y="1421"/>
                </a:cxn>
                <a:cxn ang="0">
                  <a:pos x="1902" y="1281"/>
                </a:cxn>
                <a:cxn ang="0">
                  <a:pos x="2049" y="1107"/>
                </a:cxn>
                <a:cxn ang="0">
                  <a:pos x="2168" y="903"/>
                </a:cxn>
                <a:cxn ang="0">
                  <a:pos x="2253" y="675"/>
                </a:cxn>
                <a:cxn ang="0">
                  <a:pos x="2301" y="429"/>
                </a:cxn>
                <a:cxn ang="0">
                  <a:pos x="2268" y="292"/>
                </a:cxn>
                <a:cxn ang="0">
                  <a:pos x="2192" y="243"/>
                </a:cxn>
              </a:cxnLst>
              <a:rect l="0" t="0" r="r" b="b"/>
              <a:pathLst>
                <a:path w="2307" h="1598">
                  <a:moveTo>
                    <a:pt x="2169" y="240"/>
                  </a:moveTo>
                  <a:lnTo>
                    <a:pt x="2158" y="240"/>
                  </a:lnTo>
                  <a:lnTo>
                    <a:pt x="2147" y="243"/>
                  </a:lnTo>
                  <a:lnTo>
                    <a:pt x="2136" y="246"/>
                  </a:lnTo>
                  <a:lnTo>
                    <a:pt x="2124" y="250"/>
                  </a:lnTo>
                  <a:lnTo>
                    <a:pt x="2114" y="256"/>
                  </a:lnTo>
                  <a:lnTo>
                    <a:pt x="2104" y="262"/>
                  </a:lnTo>
                  <a:lnTo>
                    <a:pt x="2094" y="269"/>
                  </a:lnTo>
                  <a:lnTo>
                    <a:pt x="2084" y="278"/>
                  </a:lnTo>
                  <a:lnTo>
                    <a:pt x="2076" y="250"/>
                  </a:lnTo>
                  <a:lnTo>
                    <a:pt x="2064" y="224"/>
                  </a:lnTo>
                  <a:lnTo>
                    <a:pt x="2051" y="203"/>
                  </a:lnTo>
                  <a:lnTo>
                    <a:pt x="2033" y="183"/>
                  </a:lnTo>
                  <a:lnTo>
                    <a:pt x="2014" y="167"/>
                  </a:lnTo>
                  <a:lnTo>
                    <a:pt x="1994" y="155"/>
                  </a:lnTo>
                  <a:lnTo>
                    <a:pt x="1972" y="148"/>
                  </a:lnTo>
                  <a:lnTo>
                    <a:pt x="1948" y="145"/>
                  </a:lnTo>
                  <a:lnTo>
                    <a:pt x="1935" y="147"/>
                  </a:lnTo>
                  <a:lnTo>
                    <a:pt x="1923" y="148"/>
                  </a:lnTo>
                  <a:lnTo>
                    <a:pt x="1912" y="151"/>
                  </a:lnTo>
                  <a:lnTo>
                    <a:pt x="1900" y="157"/>
                  </a:lnTo>
                  <a:lnTo>
                    <a:pt x="1889" y="162"/>
                  </a:lnTo>
                  <a:lnTo>
                    <a:pt x="1879" y="168"/>
                  </a:lnTo>
                  <a:lnTo>
                    <a:pt x="1869" y="177"/>
                  </a:lnTo>
                  <a:lnTo>
                    <a:pt x="1859" y="185"/>
                  </a:lnTo>
                  <a:lnTo>
                    <a:pt x="1850" y="165"/>
                  </a:lnTo>
                  <a:lnTo>
                    <a:pt x="1842" y="147"/>
                  </a:lnTo>
                  <a:lnTo>
                    <a:pt x="1830" y="128"/>
                  </a:lnTo>
                  <a:lnTo>
                    <a:pt x="1819" y="111"/>
                  </a:lnTo>
                  <a:lnTo>
                    <a:pt x="1807" y="95"/>
                  </a:lnTo>
                  <a:lnTo>
                    <a:pt x="1793" y="79"/>
                  </a:lnTo>
                  <a:lnTo>
                    <a:pt x="1778" y="65"/>
                  </a:lnTo>
                  <a:lnTo>
                    <a:pt x="1762" y="52"/>
                  </a:lnTo>
                  <a:lnTo>
                    <a:pt x="1745" y="40"/>
                  </a:lnTo>
                  <a:lnTo>
                    <a:pt x="1728" y="30"/>
                  </a:lnTo>
                  <a:lnTo>
                    <a:pt x="1709" y="21"/>
                  </a:lnTo>
                  <a:lnTo>
                    <a:pt x="1690" y="14"/>
                  </a:lnTo>
                  <a:lnTo>
                    <a:pt x="1671" y="7"/>
                  </a:lnTo>
                  <a:lnTo>
                    <a:pt x="1650" y="3"/>
                  </a:lnTo>
                  <a:lnTo>
                    <a:pt x="1630" y="1"/>
                  </a:lnTo>
                  <a:lnTo>
                    <a:pt x="1609" y="0"/>
                  </a:lnTo>
                  <a:lnTo>
                    <a:pt x="1581" y="1"/>
                  </a:lnTo>
                  <a:lnTo>
                    <a:pt x="1555" y="5"/>
                  </a:lnTo>
                  <a:lnTo>
                    <a:pt x="1530" y="13"/>
                  </a:lnTo>
                  <a:lnTo>
                    <a:pt x="1505" y="23"/>
                  </a:lnTo>
                  <a:lnTo>
                    <a:pt x="1483" y="34"/>
                  </a:lnTo>
                  <a:lnTo>
                    <a:pt x="1460" y="49"/>
                  </a:lnTo>
                  <a:lnTo>
                    <a:pt x="1440" y="65"/>
                  </a:lnTo>
                  <a:lnTo>
                    <a:pt x="1421" y="83"/>
                  </a:lnTo>
                  <a:lnTo>
                    <a:pt x="1404" y="105"/>
                  </a:lnTo>
                  <a:lnTo>
                    <a:pt x="1387" y="126"/>
                  </a:lnTo>
                  <a:lnTo>
                    <a:pt x="1375" y="149"/>
                  </a:lnTo>
                  <a:lnTo>
                    <a:pt x="1362" y="175"/>
                  </a:lnTo>
                  <a:lnTo>
                    <a:pt x="1354" y="201"/>
                  </a:lnTo>
                  <a:lnTo>
                    <a:pt x="1346" y="230"/>
                  </a:lnTo>
                  <a:lnTo>
                    <a:pt x="1342" y="257"/>
                  </a:lnTo>
                  <a:lnTo>
                    <a:pt x="1340" y="288"/>
                  </a:lnTo>
                  <a:lnTo>
                    <a:pt x="1319" y="286"/>
                  </a:lnTo>
                  <a:lnTo>
                    <a:pt x="1299" y="283"/>
                  </a:lnTo>
                  <a:lnTo>
                    <a:pt x="1277" y="282"/>
                  </a:lnTo>
                  <a:lnTo>
                    <a:pt x="1256" y="281"/>
                  </a:lnTo>
                  <a:lnTo>
                    <a:pt x="1235" y="278"/>
                  </a:lnTo>
                  <a:lnTo>
                    <a:pt x="1214" y="276"/>
                  </a:lnTo>
                  <a:lnTo>
                    <a:pt x="1192" y="275"/>
                  </a:lnTo>
                  <a:lnTo>
                    <a:pt x="1171" y="273"/>
                  </a:lnTo>
                  <a:lnTo>
                    <a:pt x="1150" y="273"/>
                  </a:lnTo>
                  <a:lnTo>
                    <a:pt x="1128" y="272"/>
                  </a:lnTo>
                  <a:lnTo>
                    <a:pt x="1106" y="270"/>
                  </a:lnTo>
                  <a:lnTo>
                    <a:pt x="1085" y="270"/>
                  </a:lnTo>
                  <a:lnTo>
                    <a:pt x="1062" y="270"/>
                  </a:lnTo>
                  <a:lnTo>
                    <a:pt x="1040" y="269"/>
                  </a:lnTo>
                  <a:lnTo>
                    <a:pt x="1018" y="269"/>
                  </a:lnTo>
                  <a:lnTo>
                    <a:pt x="996" y="269"/>
                  </a:lnTo>
                  <a:lnTo>
                    <a:pt x="962" y="269"/>
                  </a:lnTo>
                  <a:lnTo>
                    <a:pt x="927" y="270"/>
                  </a:lnTo>
                  <a:lnTo>
                    <a:pt x="893" y="270"/>
                  </a:lnTo>
                  <a:lnTo>
                    <a:pt x="859" y="272"/>
                  </a:lnTo>
                  <a:lnTo>
                    <a:pt x="826" y="273"/>
                  </a:lnTo>
                  <a:lnTo>
                    <a:pt x="792" y="276"/>
                  </a:lnTo>
                  <a:lnTo>
                    <a:pt x="759" y="278"/>
                  </a:lnTo>
                  <a:lnTo>
                    <a:pt x="727" y="281"/>
                  </a:lnTo>
                  <a:lnTo>
                    <a:pt x="694" y="283"/>
                  </a:lnTo>
                  <a:lnTo>
                    <a:pt x="662" y="288"/>
                  </a:lnTo>
                  <a:lnTo>
                    <a:pt x="629" y="291"/>
                  </a:lnTo>
                  <a:lnTo>
                    <a:pt x="597" y="295"/>
                  </a:lnTo>
                  <a:lnTo>
                    <a:pt x="565" y="299"/>
                  </a:lnTo>
                  <a:lnTo>
                    <a:pt x="534" y="305"/>
                  </a:lnTo>
                  <a:lnTo>
                    <a:pt x="504" y="309"/>
                  </a:lnTo>
                  <a:lnTo>
                    <a:pt x="473" y="315"/>
                  </a:lnTo>
                  <a:lnTo>
                    <a:pt x="474" y="308"/>
                  </a:lnTo>
                  <a:lnTo>
                    <a:pt x="474" y="299"/>
                  </a:lnTo>
                  <a:lnTo>
                    <a:pt x="474" y="291"/>
                  </a:lnTo>
                  <a:lnTo>
                    <a:pt x="474" y="283"/>
                  </a:lnTo>
                  <a:lnTo>
                    <a:pt x="470" y="229"/>
                  </a:lnTo>
                  <a:lnTo>
                    <a:pt x="459" y="178"/>
                  </a:lnTo>
                  <a:lnTo>
                    <a:pt x="442" y="134"/>
                  </a:lnTo>
                  <a:lnTo>
                    <a:pt x="418" y="93"/>
                  </a:lnTo>
                  <a:lnTo>
                    <a:pt x="389" y="62"/>
                  </a:lnTo>
                  <a:lnTo>
                    <a:pt x="357" y="37"/>
                  </a:lnTo>
                  <a:lnTo>
                    <a:pt x="322" y="21"/>
                  </a:lnTo>
                  <a:lnTo>
                    <a:pt x="283" y="16"/>
                  </a:lnTo>
                  <a:lnTo>
                    <a:pt x="254" y="18"/>
                  </a:lnTo>
                  <a:lnTo>
                    <a:pt x="228" y="27"/>
                  </a:lnTo>
                  <a:lnTo>
                    <a:pt x="201" y="40"/>
                  </a:lnTo>
                  <a:lnTo>
                    <a:pt x="179" y="57"/>
                  </a:lnTo>
                  <a:lnTo>
                    <a:pt x="158" y="80"/>
                  </a:lnTo>
                  <a:lnTo>
                    <a:pt x="139" y="106"/>
                  </a:lnTo>
                  <a:lnTo>
                    <a:pt x="123" y="135"/>
                  </a:lnTo>
                  <a:lnTo>
                    <a:pt x="109" y="168"/>
                  </a:lnTo>
                  <a:lnTo>
                    <a:pt x="101" y="162"/>
                  </a:lnTo>
                  <a:lnTo>
                    <a:pt x="94" y="158"/>
                  </a:lnTo>
                  <a:lnTo>
                    <a:pt x="86" y="155"/>
                  </a:lnTo>
                  <a:lnTo>
                    <a:pt x="79" y="152"/>
                  </a:lnTo>
                  <a:lnTo>
                    <a:pt x="70" y="149"/>
                  </a:lnTo>
                  <a:lnTo>
                    <a:pt x="61" y="148"/>
                  </a:lnTo>
                  <a:lnTo>
                    <a:pt x="54" y="147"/>
                  </a:lnTo>
                  <a:lnTo>
                    <a:pt x="45" y="147"/>
                  </a:lnTo>
                  <a:lnTo>
                    <a:pt x="40" y="147"/>
                  </a:lnTo>
                  <a:lnTo>
                    <a:pt x="35" y="147"/>
                  </a:lnTo>
                  <a:lnTo>
                    <a:pt x="29" y="148"/>
                  </a:lnTo>
                  <a:lnTo>
                    <a:pt x="24" y="148"/>
                  </a:lnTo>
                  <a:lnTo>
                    <a:pt x="19" y="149"/>
                  </a:lnTo>
                  <a:lnTo>
                    <a:pt x="14" y="151"/>
                  </a:lnTo>
                  <a:lnTo>
                    <a:pt x="9" y="154"/>
                  </a:lnTo>
                  <a:lnTo>
                    <a:pt x="4" y="155"/>
                  </a:lnTo>
                  <a:lnTo>
                    <a:pt x="3" y="180"/>
                  </a:lnTo>
                  <a:lnTo>
                    <a:pt x="1" y="206"/>
                  </a:lnTo>
                  <a:lnTo>
                    <a:pt x="0" y="230"/>
                  </a:lnTo>
                  <a:lnTo>
                    <a:pt x="0" y="256"/>
                  </a:lnTo>
                  <a:lnTo>
                    <a:pt x="1" y="325"/>
                  </a:lnTo>
                  <a:lnTo>
                    <a:pt x="6" y="393"/>
                  </a:lnTo>
                  <a:lnTo>
                    <a:pt x="14" y="460"/>
                  </a:lnTo>
                  <a:lnTo>
                    <a:pt x="24" y="527"/>
                  </a:lnTo>
                  <a:lnTo>
                    <a:pt x="36" y="592"/>
                  </a:lnTo>
                  <a:lnTo>
                    <a:pt x="53" y="655"/>
                  </a:lnTo>
                  <a:lnTo>
                    <a:pt x="70" y="718"/>
                  </a:lnTo>
                  <a:lnTo>
                    <a:pt x="91" y="779"/>
                  </a:lnTo>
                  <a:lnTo>
                    <a:pt x="114" y="838"/>
                  </a:lnTo>
                  <a:lnTo>
                    <a:pt x="140" y="895"/>
                  </a:lnTo>
                  <a:lnTo>
                    <a:pt x="168" y="951"/>
                  </a:lnTo>
                  <a:lnTo>
                    <a:pt x="198" y="1006"/>
                  </a:lnTo>
                  <a:lnTo>
                    <a:pt x="230" y="1059"/>
                  </a:lnTo>
                  <a:lnTo>
                    <a:pt x="264" y="1110"/>
                  </a:lnTo>
                  <a:lnTo>
                    <a:pt x="300" y="1159"/>
                  </a:lnTo>
                  <a:lnTo>
                    <a:pt x="339" y="1205"/>
                  </a:lnTo>
                  <a:lnTo>
                    <a:pt x="379" y="1250"/>
                  </a:lnTo>
                  <a:lnTo>
                    <a:pt x="420" y="1291"/>
                  </a:lnTo>
                  <a:lnTo>
                    <a:pt x="464" y="1332"/>
                  </a:lnTo>
                  <a:lnTo>
                    <a:pt x="510" y="1369"/>
                  </a:lnTo>
                  <a:lnTo>
                    <a:pt x="557" y="1404"/>
                  </a:lnTo>
                  <a:lnTo>
                    <a:pt x="606" y="1437"/>
                  </a:lnTo>
                  <a:lnTo>
                    <a:pt x="656" y="1466"/>
                  </a:lnTo>
                  <a:lnTo>
                    <a:pt x="706" y="1493"/>
                  </a:lnTo>
                  <a:lnTo>
                    <a:pt x="758" y="1516"/>
                  </a:lnTo>
                  <a:lnTo>
                    <a:pt x="812" y="1538"/>
                  </a:lnTo>
                  <a:lnTo>
                    <a:pt x="867" y="1556"/>
                  </a:lnTo>
                  <a:lnTo>
                    <a:pt x="923" y="1571"/>
                  </a:lnTo>
                  <a:lnTo>
                    <a:pt x="980" y="1582"/>
                  </a:lnTo>
                  <a:lnTo>
                    <a:pt x="1038" y="1591"/>
                  </a:lnTo>
                  <a:lnTo>
                    <a:pt x="1096" y="1597"/>
                  </a:lnTo>
                  <a:lnTo>
                    <a:pt x="1156" y="1598"/>
                  </a:lnTo>
                  <a:lnTo>
                    <a:pt x="1212" y="1597"/>
                  </a:lnTo>
                  <a:lnTo>
                    <a:pt x="1269" y="1592"/>
                  </a:lnTo>
                  <a:lnTo>
                    <a:pt x="1324" y="1584"/>
                  </a:lnTo>
                  <a:lnTo>
                    <a:pt x="1377" y="1574"/>
                  </a:lnTo>
                  <a:lnTo>
                    <a:pt x="1431" y="1559"/>
                  </a:lnTo>
                  <a:lnTo>
                    <a:pt x="1484" y="1543"/>
                  </a:lnTo>
                  <a:lnTo>
                    <a:pt x="1535" y="1525"/>
                  </a:lnTo>
                  <a:lnTo>
                    <a:pt x="1585" y="1503"/>
                  </a:lnTo>
                  <a:lnTo>
                    <a:pt x="1634" y="1478"/>
                  </a:lnTo>
                  <a:lnTo>
                    <a:pt x="1683" y="1451"/>
                  </a:lnTo>
                  <a:lnTo>
                    <a:pt x="1729" y="1421"/>
                  </a:lnTo>
                  <a:lnTo>
                    <a:pt x="1774" y="1389"/>
                  </a:lnTo>
                  <a:lnTo>
                    <a:pt x="1818" y="1356"/>
                  </a:lnTo>
                  <a:lnTo>
                    <a:pt x="1860" y="1319"/>
                  </a:lnTo>
                  <a:lnTo>
                    <a:pt x="1902" y="1281"/>
                  </a:lnTo>
                  <a:lnTo>
                    <a:pt x="1942" y="1239"/>
                  </a:lnTo>
                  <a:lnTo>
                    <a:pt x="1979" y="1198"/>
                  </a:lnTo>
                  <a:lnTo>
                    <a:pt x="2015" y="1153"/>
                  </a:lnTo>
                  <a:lnTo>
                    <a:pt x="2049" y="1107"/>
                  </a:lnTo>
                  <a:lnTo>
                    <a:pt x="2082" y="1058"/>
                  </a:lnTo>
                  <a:lnTo>
                    <a:pt x="2113" y="1008"/>
                  </a:lnTo>
                  <a:lnTo>
                    <a:pt x="2141" y="956"/>
                  </a:lnTo>
                  <a:lnTo>
                    <a:pt x="2168" y="903"/>
                  </a:lnTo>
                  <a:lnTo>
                    <a:pt x="2192" y="848"/>
                  </a:lnTo>
                  <a:lnTo>
                    <a:pt x="2214" y="792"/>
                  </a:lnTo>
                  <a:lnTo>
                    <a:pt x="2236" y="734"/>
                  </a:lnTo>
                  <a:lnTo>
                    <a:pt x="2253" y="675"/>
                  </a:lnTo>
                  <a:lnTo>
                    <a:pt x="2268" y="616"/>
                  </a:lnTo>
                  <a:lnTo>
                    <a:pt x="2282" y="554"/>
                  </a:lnTo>
                  <a:lnTo>
                    <a:pt x="2293" y="492"/>
                  </a:lnTo>
                  <a:lnTo>
                    <a:pt x="2301" y="429"/>
                  </a:lnTo>
                  <a:lnTo>
                    <a:pt x="2307" y="364"/>
                  </a:lnTo>
                  <a:lnTo>
                    <a:pt x="2296" y="338"/>
                  </a:lnTo>
                  <a:lnTo>
                    <a:pt x="2283" y="314"/>
                  </a:lnTo>
                  <a:lnTo>
                    <a:pt x="2268" y="292"/>
                  </a:lnTo>
                  <a:lnTo>
                    <a:pt x="2251" y="275"/>
                  </a:lnTo>
                  <a:lnTo>
                    <a:pt x="2232" y="260"/>
                  </a:lnTo>
                  <a:lnTo>
                    <a:pt x="2212" y="249"/>
                  </a:lnTo>
                  <a:lnTo>
                    <a:pt x="2192" y="243"/>
                  </a:lnTo>
                  <a:lnTo>
                    <a:pt x="2169" y="240"/>
                  </a:lnTo>
                  <a:close/>
                </a:path>
              </a:pathLst>
            </a:custGeom>
            <a:noFill/>
            <a:ln w="9525">
              <a:noFill/>
              <a:round/>
              <a:headEnd/>
              <a:tailEnd/>
            </a:ln>
          </p:spPr>
          <p:txBody>
            <a:bodyPr/>
            <a:lstStyle/>
            <a:p>
              <a:endParaRPr lang="en-US"/>
            </a:p>
          </p:txBody>
        </p:sp>
        <p:sp>
          <p:nvSpPr>
            <p:cNvPr id="7181" name="Freeform 13"/>
            <p:cNvSpPr>
              <a:spLocks/>
            </p:cNvSpPr>
            <p:nvPr/>
          </p:nvSpPr>
          <p:spPr bwMode="auto">
            <a:xfrm>
              <a:off x="3548" y="1152"/>
              <a:ext cx="633" cy="930"/>
            </a:xfrm>
            <a:custGeom>
              <a:avLst/>
              <a:gdLst/>
              <a:ahLst/>
              <a:cxnLst>
                <a:cxn ang="0">
                  <a:pos x="1683" y="405"/>
                </a:cxn>
                <a:cxn ang="0">
                  <a:pos x="1719" y="716"/>
                </a:cxn>
                <a:cxn ang="0">
                  <a:pos x="1798" y="757"/>
                </a:cxn>
                <a:cxn ang="0">
                  <a:pos x="1896" y="854"/>
                </a:cxn>
                <a:cxn ang="0">
                  <a:pos x="1811" y="919"/>
                </a:cxn>
                <a:cxn ang="0">
                  <a:pos x="1736" y="815"/>
                </a:cxn>
                <a:cxn ang="0">
                  <a:pos x="1649" y="664"/>
                </a:cxn>
                <a:cxn ang="0">
                  <a:pos x="1609" y="359"/>
                </a:cxn>
                <a:cxn ang="0">
                  <a:pos x="1397" y="441"/>
                </a:cxn>
                <a:cxn ang="0">
                  <a:pos x="1477" y="543"/>
                </a:cxn>
                <a:cxn ang="0">
                  <a:pos x="1447" y="782"/>
                </a:cxn>
                <a:cxn ang="0">
                  <a:pos x="1472" y="1174"/>
                </a:cxn>
                <a:cxn ang="0">
                  <a:pos x="1423" y="1470"/>
                </a:cxn>
                <a:cxn ang="0">
                  <a:pos x="1537" y="1703"/>
                </a:cxn>
                <a:cxn ang="0">
                  <a:pos x="1741" y="1836"/>
                </a:cxn>
                <a:cxn ang="0">
                  <a:pos x="1745" y="1919"/>
                </a:cxn>
                <a:cxn ang="0">
                  <a:pos x="1482" y="1928"/>
                </a:cxn>
                <a:cxn ang="0">
                  <a:pos x="1594" y="2060"/>
                </a:cxn>
                <a:cxn ang="0">
                  <a:pos x="1621" y="2076"/>
                </a:cxn>
                <a:cxn ang="0">
                  <a:pos x="1419" y="2202"/>
                </a:cxn>
                <a:cxn ang="0">
                  <a:pos x="1130" y="2318"/>
                </a:cxn>
                <a:cxn ang="0">
                  <a:pos x="1239" y="2347"/>
                </a:cxn>
                <a:cxn ang="0">
                  <a:pos x="1348" y="2354"/>
                </a:cxn>
                <a:cxn ang="0">
                  <a:pos x="1493" y="2436"/>
                </a:cxn>
                <a:cxn ang="0">
                  <a:pos x="1544" y="2410"/>
                </a:cxn>
                <a:cxn ang="0">
                  <a:pos x="1551" y="2553"/>
                </a:cxn>
                <a:cxn ang="0">
                  <a:pos x="1415" y="2494"/>
                </a:cxn>
                <a:cxn ang="0">
                  <a:pos x="1315" y="2580"/>
                </a:cxn>
                <a:cxn ang="0">
                  <a:pos x="1174" y="2760"/>
                </a:cxn>
                <a:cxn ang="0">
                  <a:pos x="1158" y="2622"/>
                </a:cxn>
                <a:cxn ang="0">
                  <a:pos x="1329" y="2467"/>
                </a:cxn>
                <a:cxn ang="0">
                  <a:pos x="1116" y="2462"/>
                </a:cxn>
                <a:cxn ang="0">
                  <a:pos x="1010" y="2517"/>
                </a:cxn>
                <a:cxn ang="0">
                  <a:pos x="876" y="2495"/>
                </a:cxn>
                <a:cxn ang="0">
                  <a:pos x="781" y="2407"/>
                </a:cxn>
                <a:cxn ang="0">
                  <a:pos x="659" y="2438"/>
                </a:cxn>
                <a:cxn ang="0">
                  <a:pos x="550" y="2420"/>
                </a:cxn>
                <a:cxn ang="0">
                  <a:pos x="375" y="2395"/>
                </a:cxn>
                <a:cxn ang="0">
                  <a:pos x="276" y="2582"/>
                </a:cxn>
                <a:cxn ang="0">
                  <a:pos x="183" y="2485"/>
                </a:cxn>
                <a:cxn ang="0">
                  <a:pos x="332" y="2389"/>
                </a:cxn>
                <a:cxn ang="0">
                  <a:pos x="356" y="2317"/>
                </a:cxn>
                <a:cxn ang="0">
                  <a:pos x="132" y="2312"/>
                </a:cxn>
                <a:cxn ang="0">
                  <a:pos x="184" y="2255"/>
                </a:cxn>
                <a:cxn ang="0">
                  <a:pos x="26" y="2256"/>
                </a:cxn>
                <a:cxn ang="0">
                  <a:pos x="198" y="2226"/>
                </a:cxn>
                <a:cxn ang="0">
                  <a:pos x="236" y="2179"/>
                </a:cxn>
                <a:cxn ang="0">
                  <a:pos x="119" y="2036"/>
                </a:cxn>
                <a:cxn ang="0">
                  <a:pos x="104" y="1895"/>
                </a:cxn>
                <a:cxn ang="0">
                  <a:pos x="307" y="2098"/>
                </a:cxn>
                <a:cxn ang="0">
                  <a:pos x="405" y="2243"/>
                </a:cxn>
                <a:cxn ang="0">
                  <a:pos x="594" y="2200"/>
                </a:cxn>
                <a:cxn ang="0">
                  <a:pos x="466" y="2072"/>
                </a:cxn>
                <a:cxn ang="0">
                  <a:pos x="282" y="1767"/>
                </a:cxn>
                <a:cxn ang="0">
                  <a:pos x="121" y="1493"/>
                </a:cxn>
                <a:cxn ang="0">
                  <a:pos x="112" y="1243"/>
                </a:cxn>
                <a:cxn ang="0">
                  <a:pos x="152" y="979"/>
                </a:cxn>
                <a:cxn ang="0">
                  <a:pos x="258" y="1097"/>
                </a:cxn>
                <a:cxn ang="0">
                  <a:pos x="456" y="926"/>
                </a:cxn>
                <a:cxn ang="0">
                  <a:pos x="582" y="527"/>
                </a:cxn>
                <a:cxn ang="0">
                  <a:pos x="692" y="426"/>
                </a:cxn>
                <a:cxn ang="0">
                  <a:pos x="476" y="276"/>
                </a:cxn>
              </a:cxnLst>
              <a:rect l="0" t="0" r="r" b="b"/>
              <a:pathLst>
                <a:path w="1898" h="2790">
                  <a:moveTo>
                    <a:pt x="1800" y="207"/>
                  </a:moveTo>
                  <a:lnTo>
                    <a:pt x="1800" y="213"/>
                  </a:lnTo>
                  <a:lnTo>
                    <a:pt x="1781" y="229"/>
                  </a:lnTo>
                  <a:lnTo>
                    <a:pt x="1762" y="245"/>
                  </a:lnTo>
                  <a:lnTo>
                    <a:pt x="1743" y="259"/>
                  </a:lnTo>
                  <a:lnTo>
                    <a:pt x="1724" y="274"/>
                  </a:lnTo>
                  <a:lnTo>
                    <a:pt x="1706" y="288"/>
                  </a:lnTo>
                  <a:lnTo>
                    <a:pt x="1686" y="301"/>
                  </a:lnTo>
                  <a:lnTo>
                    <a:pt x="1667" y="315"/>
                  </a:lnTo>
                  <a:lnTo>
                    <a:pt x="1647" y="328"/>
                  </a:lnTo>
                  <a:lnTo>
                    <a:pt x="1672" y="364"/>
                  </a:lnTo>
                  <a:lnTo>
                    <a:pt x="1683" y="405"/>
                  </a:lnTo>
                  <a:lnTo>
                    <a:pt x="1684" y="448"/>
                  </a:lnTo>
                  <a:lnTo>
                    <a:pt x="1681" y="492"/>
                  </a:lnTo>
                  <a:lnTo>
                    <a:pt x="1676" y="537"/>
                  </a:lnTo>
                  <a:lnTo>
                    <a:pt x="1673" y="582"/>
                  </a:lnTo>
                  <a:lnTo>
                    <a:pt x="1677" y="625"/>
                  </a:lnTo>
                  <a:lnTo>
                    <a:pt x="1691" y="667"/>
                  </a:lnTo>
                  <a:lnTo>
                    <a:pt x="1694" y="675"/>
                  </a:lnTo>
                  <a:lnTo>
                    <a:pt x="1699" y="683"/>
                  </a:lnTo>
                  <a:lnTo>
                    <a:pt x="1703" y="691"/>
                  </a:lnTo>
                  <a:lnTo>
                    <a:pt x="1708" y="700"/>
                  </a:lnTo>
                  <a:lnTo>
                    <a:pt x="1713" y="708"/>
                  </a:lnTo>
                  <a:lnTo>
                    <a:pt x="1719" y="716"/>
                  </a:lnTo>
                  <a:lnTo>
                    <a:pt x="1726" y="720"/>
                  </a:lnTo>
                  <a:lnTo>
                    <a:pt x="1733" y="724"/>
                  </a:lnTo>
                  <a:lnTo>
                    <a:pt x="1739" y="726"/>
                  </a:lnTo>
                  <a:lnTo>
                    <a:pt x="1745" y="726"/>
                  </a:lnTo>
                  <a:lnTo>
                    <a:pt x="1751" y="726"/>
                  </a:lnTo>
                  <a:lnTo>
                    <a:pt x="1757" y="726"/>
                  </a:lnTo>
                  <a:lnTo>
                    <a:pt x="1763" y="726"/>
                  </a:lnTo>
                  <a:lnTo>
                    <a:pt x="1770" y="726"/>
                  </a:lnTo>
                  <a:lnTo>
                    <a:pt x="1775" y="729"/>
                  </a:lnTo>
                  <a:lnTo>
                    <a:pt x="1780" y="731"/>
                  </a:lnTo>
                  <a:lnTo>
                    <a:pt x="1791" y="744"/>
                  </a:lnTo>
                  <a:lnTo>
                    <a:pt x="1798" y="757"/>
                  </a:lnTo>
                  <a:lnTo>
                    <a:pt x="1802" y="773"/>
                  </a:lnTo>
                  <a:lnTo>
                    <a:pt x="1802" y="789"/>
                  </a:lnTo>
                  <a:lnTo>
                    <a:pt x="1808" y="796"/>
                  </a:lnTo>
                  <a:lnTo>
                    <a:pt x="1820" y="802"/>
                  </a:lnTo>
                  <a:lnTo>
                    <a:pt x="1831" y="808"/>
                  </a:lnTo>
                  <a:lnTo>
                    <a:pt x="1842" y="814"/>
                  </a:lnTo>
                  <a:lnTo>
                    <a:pt x="1853" y="819"/>
                  </a:lnTo>
                  <a:lnTo>
                    <a:pt x="1865" y="826"/>
                  </a:lnTo>
                  <a:lnTo>
                    <a:pt x="1876" y="834"/>
                  </a:lnTo>
                  <a:lnTo>
                    <a:pt x="1887" y="841"/>
                  </a:lnTo>
                  <a:lnTo>
                    <a:pt x="1898" y="850"/>
                  </a:lnTo>
                  <a:lnTo>
                    <a:pt x="1896" y="854"/>
                  </a:lnTo>
                  <a:lnTo>
                    <a:pt x="1893" y="858"/>
                  </a:lnTo>
                  <a:lnTo>
                    <a:pt x="1890" y="862"/>
                  </a:lnTo>
                  <a:lnTo>
                    <a:pt x="1886" y="867"/>
                  </a:lnTo>
                  <a:lnTo>
                    <a:pt x="1881" y="877"/>
                  </a:lnTo>
                  <a:lnTo>
                    <a:pt x="1875" y="887"/>
                  </a:lnTo>
                  <a:lnTo>
                    <a:pt x="1867" y="896"/>
                  </a:lnTo>
                  <a:lnTo>
                    <a:pt x="1858" y="903"/>
                  </a:lnTo>
                  <a:lnTo>
                    <a:pt x="1850" y="910"/>
                  </a:lnTo>
                  <a:lnTo>
                    <a:pt x="1841" y="916"/>
                  </a:lnTo>
                  <a:lnTo>
                    <a:pt x="1832" y="922"/>
                  </a:lnTo>
                  <a:lnTo>
                    <a:pt x="1822" y="926"/>
                  </a:lnTo>
                  <a:lnTo>
                    <a:pt x="1811" y="919"/>
                  </a:lnTo>
                  <a:lnTo>
                    <a:pt x="1802" y="909"/>
                  </a:lnTo>
                  <a:lnTo>
                    <a:pt x="1796" y="897"/>
                  </a:lnTo>
                  <a:lnTo>
                    <a:pt x="1792" y="883"/>
                  </a:lnTo>
                  <a:lnTo>
                    <a:pt x="1787" y="868"/>
                  </a:lnTo>
                  <a:lnTo>
                    <a:pt x="1785" y="854"/>
                  </a:lnTo>
                  <a:lnTo>
                    <a:pt x="1781" y="839"/>
                  </a:lnTo>
                  <a:lnTo>
                    <a:pt x="1776" y="826"/>
                  </a:lnTo>
                  <a:lnTo>
                    <a:pt x="1767" y="825"/>
                  </a:lnTo>
                  <a:lnTo>
                    <a:pt x="1760" y="824"/>
                  </a:lnTo>
                  <a:lnTo>
                    <a:pt x="1751" y="821"/>
                  </a:lnTo>
                  <a:lnTo>
                    <a:pt x="1743" y="818"/>
                  </a:lnTo>
                  <a:lnTo>
                    <a:pt x="1736" y="815"/>
                  </a:lnTo>
                  <a:lnTo>
                    <a:pt x="1729" y="809"/>
                  </a:lnTo>
                  <a:lnTo>
                    <a:pt x="1724" y="802"/>
                  </a:lnTo>
                  <a:lnTo>
                    <a:pt x="1721" y="792"/>
                  </a:lnTo>
                  <a:lnTo>
                    <a:pt x="1718" y="780"/>
                  </a:lnTo>
                  <a:lnTo>
                    <a:pt x="1717" y="769"/>
                  </a:lnTo>
                  <a:lnTo>
                    <a:pt x="1717" y="757"/>
                  </a:lnTo>
                  <a:lnTo>
                    <a:pt x="1717" y="744"/>
                  </a:lnTo>
                  <a:lnTo>
                    <a:pt x="1701" y="731"/>
                  </a:lnTo>
                  <a:lnTo>
                    <a:pt x="1686" y="717"/>
                  </a:lnTo>
                  <a:lnTo>
                    <a:pt x="1672" y="701"/>
                  </a:lnTo>
                  <a:lnTo>
                    <a:pt x="1659" y="684"/>
                  </a:lnTo>
                  <a:lnTo>
                    <a:pt x="1649" y="664"/>
                  </a:lnTo>
                  <a:lnTo>
                    <a:pt x="1642" y="644"/>
                  </a:lnTo>
                  <a:lnTo>
                    <a:pt x="1637" y="622"/>
                  </a:lnTo>
                  <a:lnTo>
                    <a:pt x="1636" y="599"/>
                  </a:lnTo>
                  <a:lnTo>
                    <a:pt x="1638" y="567"/>
                  </a:lnTo>
                  <a:lnTo>
                    <a:pt x="1643" y="534"/>
                  </a:lnTo>
                  <a:lnTo>
                    <a:pt x="1648" y="501"/>
                  </a:lnTo>
                  <a:lnTo>
                    <a:pt x="1653" y="467"/>
                  </a:lnTo>
                  <a:lnTo>
                    <a:pt x="1656" y="435"/>
                  </a:lnTo>
                  <a:lnTo>
                    <a:pt x="1653" y="403"/>
                  </a:lnTo>
                  <a:lnTo>
                    <a:pt x="1646" y="373"/>
                  </a:lnTo>
                  <a:lnTo>
                    <a:pt x="1629" y="344"/>
                  </a:lnTo>
                  <a:lnTo>
                    <a:pt x="1609" y="359"/>
                  </a:lnTo>
                  <a:lnTo>
                    <a:pt x="1588" y="373"/>
                  </a:lnTo>
                  <a:lnTo>
                    <a:pt x="1568" y="389"/>
                  </a:lnTo>
                  <a:lnTo>
                    <a:pt x="1548" y="405"/>
                  </a:lnTo>
                  <a:lnTo>
                    <a:pt x="1528" y="419"/>
                  </a:lnTo>
                  <a:lnTo>
                    <a:pt x="1508" y="433"/>
                  </a:lnTo>
                  <a:lnTo>
                    <a:pt x="1488" y="448"/>
                  </a:lnTo>
                  <a:lnTo>
                    <a:pt x="1467" y="461"/>
                  </a:lnTo>
                  <a:lnTo>
                    <a:pt x="1453" y="458"/>
                  </a:lnTo>
                  <a:lnTo>
                    <a:pt x="1438" y="454"/>
                  </a:lnTo>
                  <a:lnTo>
                    <a:pt x="1424" y="449"/>
                  </a:lnTo>
                  <a:lnTo>
                    <a:pt x="1410" y="445"/>
                  </a:lnTo>
                  <a:lnTo>
                    <a:pt x="1397" y="441"/>
                  </a:lnTo>
                  <a:lnTo>
                    <a:pt x="1382" y="438"/>
                  </a:lnTo>
                  <a:lnTo>
                    <a:pt x="1368" y="433"/>
                  </a:lnTo>
                  <a:lnTo>
                    <a:pt x="1353" y="432"/>
                  </a:lnTo>
                  <a:lnTo>
                    <a:pt x="1352" y="464"/>
                  </a:lnTo>
                  <a:lnTo>
                    <a:pt x="1353" y="495"/>
                  </a:lnTo>
                  <a:lnTo>
                    <a:pt x="1354" y="527"/>
                  </a:lnTo>
                  <a:lnTo>
                    <a:pt x="1355" y="560"/>
                  </a:lnTo>
                  <a:lnTo>
                    <a:pt x="1390" y="549"/>
                  </a:lnTo>
                  <a:lnTo>
                    <a:pt x="1420" y="543"/>
                  </a:lnTo>
                  <a:lnTo>
                    <a:pt x="1444" y="540"/>
                  </a:lnTo>
                  <a:lnTo>
                    <a:pt x="1463" y="541"/>
                  </a:lnTo>
                  <a:lnTo>
                    <a:pt x="1477" y="543"/>
                  </a:lnTo>
                  <a:lnTo>
                    <a:pt x="1487" y="547"/>
                  </a:lnTo>
                  <a:lnTo>
                    <a:pt x="1492" y="550"/>
                  </a:lnTo>
                  <a:lnTo>
                    <a:pt x="1494" y="553"/>
                  </a:lnTo>
                  <a:lnTo>
                    <a:pt x="1496" y="580"/>
                  </a:lnTo>
                  <a:lnTo>
                    <a:pt x="1496" y="606"/>
                  </a:lnTo>
                  <a:lnTo>
                    <a:pt x="1494" y="632"/>
                  </a:lnTo>
                  <a:lnTo>
                    <a:pt x="1491" y="657"/>
                  </a:lnTo>
                  <a:lnTo>
                    <a:pt x="1486" y="683"/>
                  </a:lnTo>
                  <a:lnTo>
                    <a:pt x="1479" y="707"/>
                  </a:lnTo>
                  <a:lnTo>
                    <a:pt x="1471" y="730"/>
                  </a:lnTo>
                  <a:lnTo>
                    <a:pt x="1461" y="753"/>
                  </a:lnTo>
                  <a:lnTo>
                    <a:pt x="1447" y="782"/>
                  </a:lnTo>
                  <a:lnTo>
                    <a:pt x="1433" y="811"/>
                  </a:lnTo>
                  <a:lnTo>
                    <a:pt x="1422" y="841"/>
                  </a:lnTo>
                  <a:lnTo>
                    <a:pt x="1412" y="873"/>
                  </a:lnTo>
                  <a:lnTo>
                    <a:pt x="1405" y="904"/>
                  </a:lnTo>
                  <a:lnTo>
                    <a:pt x="1402" y="937"/>
                  </a:lnTo>
                  <a:lnTo>
                    <a:pt x="1404" y="972"/>
                  </a:lnTo>
                  <a:lnTo>
                    <a:pt x="1412" y="1006"/>
                  </a:lnTo>
                  <a:lnTo>
                    <a:pt x="1423" y="1041"/>
                  </a:lnTo>
                  <a:lnTo>
                    <a:pt x="1435" y="1074"/>
                  </a:lnTo>
                  <a:lnTo>
                    <a:pt x="1448" y="1107"/>
                  </a:lnTo>
                  <a:lnTo>
                    <a:pt x="1461" y="1139"/>
                  </a:lnTo>
                  <a:lnTo>
                    <a:pt x="1472" y="1174"/>
                  </a:lnTo>
                  <a:lnTo>
                    <a:pt x="1481" y="1208"/>
                  </a:lnTo>
                  <a:lnTo>
                    <a:pt x="1487" y="1244"/>
                  </a:lnTo>
                  <a:lnTo>
                    <a:pt x="1488" y="1281"/>
                  </a:lnTo>
                  <a:lnTo>
                    <a:pt x="1487" y="1307"/>
                  </a:lnTo>
                  <a:lnTo>
                    <a:pt x="1484" y="1333"/>
                  </a:lnTo>
                  <a:lnTo>
                    <a:pt x="1481" y="1359"/>
                  </a:lnTo>
                  <a:lnTo>
                    <a:pt x="1476" y="1382"/>
                  </a:lnTo>
                  <a:lnTo>
                    <a:pt x="1468" y="1407"/>
                  </a:lnTo>
                  <a:lnTo>
                    <a:pt x="1458" y="1428"/>
                  </a:lnTo>
                  <a:lnTo>
                    <a:pt x="1445" y="1449"/>
                  </a:lnTo>
                  <a:lnTo>
                    <a:pt x="1430" y="1467"/>
                  </a:lnTo>
                  <a:lnTo>
                    <a:pt x="1423" y="1470"/>
                  </a:lnTo>
                  <a:lnTo>
                    <a:pt x="1418" y="1476"/>
                  </a:lnTo>
                  <a:lnTo>
                    <a:pt x="1413" y="1483"/>
                  </a:lnTo>
                  <a:lnTo>
                    <a:pt x="1407" y="1489"/>
                  </a:lnTo>
                  <a:lnTo>
                    <a:pt x="1434" y="1506"/>
                  </a:lnTo>
                  <a:lnTo>
                    <a:pt x="1457" y="1528"/>
                  </a:lnTo>
                  <a:lnTo>
                    <a:pt x="1476" y="1552"/>
                  </a:lnTo>
                  <a:lnTo>
                    <a:pt x="1491" y="1581"/>
                  </a:lnTo>
                  <a:lnTo>
                    <a:pt x="1503" y="1611"/>
                  </a:lnTo>
                  <a:lnTo>
                    <a:pt x="1512" y="1644"/>
                  </a:lnTo>
                  <a:lnTo>
                    <a:pt x="1518" y="1677"/>
                  </a:lnTo>
                  <a:lnTo>
                    <a:pt x="1522" y="1711"/>
                  </a:lnTo>
                  <a:lnTo>
                    <a:pt x="1537" y="1703"/>
                  </a:lnTo>
                  <a:lnTo>
                    <a:pt x="1552" y="1696"/>
                  </a:lnTo>
                  <a:lnTo>
                    <a:pt x="1567" y="1688"/>
                  </a:lnTo>
                  <a:lnTo>
                    <a:pt x="1583" y="1679"/>
                  </a:lnTo>
                  <a:lnTo>
                    <a:pt x="1598" y="1672"/>
                  </a:lnTo>
                  <a:lnTo>
                    <a:pt x="1614" y="1665"/>
                  </a:lnTo>
                  <a:lnTo>
                    <a:pt x="1629" y="1657"/>
                  </a:lnTo>
                  <a:lnTo>
                    <a:pt x="1646" y="1652"/>
                  </a:lnTo>
                  <a:lnTo>
                    <a:pt x="1667" y="1726"/>
                  </a:lnTo>
                  <a:lnTo>
                    <a:pt x="1684" y="1754"/>
                  </a:lnTo>
                  <a:lnTo>
                    <a:pt x="1703" y="1781"/>
                  </a:lnTo>
                  <a:lnTo>
                    <a:pt x="1722" y="1808"/>
                  </a:lnTo>
                  <a:lnTo>
                    <a:pt x="1741" y="1836"/>
                  </a:lnTo>
                  <a:lnTo>
                    <a:pt x="1761" y="1863"/>
                  </a:lnTo>
                  <a:lnTo>
                    <a:pt x="1782" y="1889"/>
                  </a:lnTo>
                  <a:lnTo>
                    <a:pt x="1803" y="1915"/>
                  </a:lnTo>
                  <a:lnTo>
                    <a:pt x="1826" y="1941"/>
                  </a:lnTo>
                  <a:lnTo>
                    <a:pt x="1826" y="1942"/>
                  </a:lnTo>
                  <a:lnTo>
                    <a:pt x="1826" y="1945"/>
                  </a:lnTo>
                  <a:lnTo>
                    <a:pt x="1826" y="1947"/>
                  </a:lnTo>
                  <a:lnTo>
                    <a:pt x="1825" y="1948"/>
                  </a:lnTo>
                  <a:lnTo>
                    <a:pt x="1806" y="1940"/>
                  </a:lnTo>
                  <a:lnTo>
                    <a:pt x="1786" y="1931"/>
                  </a:lnTo>
                  <a:lnTo>
                    <a:pt x="1765" y="1925"/>
                  </a:lnTo>
                  <a:lnTo>
                    <a:pt x="1745" y="1919"/>
                  </a:lnTo>
                  <a:lnTo>
                    <a:pt x="1723" y="1915"/>
                  </a:lnTo>
                  <a:lnTo>
                    <a:pt x="1701" y="1911"/>
                  </a:lnTo>
                  <a:lnTo>
                    <a:pt x="1678" y="1909"/>
                  </a:lnTo>
                  <a:lnTo>
                    <a:pt x="1657" y="1908"/>
                  </a:lnTo>
                  <a:lnTo>
                    <a:pt x="1634" y="1908"/>
                  </a:lnTo>
                  <a:lnTo>
                    <a:pt x="1612" y="1908"/>
                  </a:lnTo>
                  <a:lnTo>
                    <a:pt x="1589" y="1909"/>
                  </a:lnTo>
                  <a:lnTo>
                    <a:pt x="1567" y="1912"/>
                  </a:lnTo>
                  <a:lnTo>
                    <a:pt x="1546" y="1915"/>
                  </a:lnTo>
                  <a:lnTo>
                    <a:pt x="1523" y="1918"/>
                  </a:lnTo>
                  <a:lnTo>
                    <a:pt x="1503" y="1922"/>
                  </a:lnTo>
                  <a:lnTo>
                    <a:pt x="1482" y="1928"/>
                  </a:lnTo>
                  <a:lnTo>
                    <a:pt x="1482" y="1942"/>
                  </a:lnTo>
                  <a:lnTo>
                    <a:pt x="1484" y="1958"/>
                  </a:lnTo>
                  <a:lnTo>
                    <a:pt x="1487" y="1973"/>
                  </a:lnTo>
                  <a:lnTo>
                    <a:pt x="1492" y="1986"/>
                  </a:lnTo>
                  <a:lnTo>
                    <a:pt x="1497" y="1999"/>
                  </a:lnTo>
                  <a:lnTo>
                    <a:pt x="1504" y="2012"/>
                  </a:lnTo>
                  <a:lnTo>
                    <a:pt x="1513" y="2022"/>
                  </a:lnTo>
                  <a:lnTo>
                    <a:pt x="1523" y="2032"/>
                  </a:lnTo>
                  <a:lnTo>
                    <a:pt x="1539" y="2043"/>
                  </a:lnTo>
                  <a:lnTo>
                    <a:pt x="1557" y="2052"/>
                  </a:lnTo>
                  <a:lnTo>
                    <a:pt x="1576" y="2058"/>
                  </a:lnTo>
                  <a:lnTo>
                    <a:pt x="1594" y="2060"/>
                  </a:lnTo>
                  <a:lnTo>
                    <a:pt x="1614" y="2062"/>
                  </a:lnTo>
                  <a:lnTo>
                    <a:pt x="1633" y="2059"/>
                  </a:lnTo>
                  <a:lnTo>
                    <a:pt x="1652" y="2053"/>
                  </a:lnTo>
                  <a:lnTo>
                    <a:pt x="1668" y="2043"/>
                  </a:lnTo>
                  <a:lnTo>
                    <a:pt x="1663" y="2050"/>
                  </a:lnTo>
                  <a:lnTo>
                    <a:pt x="1658" y="2056"/>
                  </a:lnTo>
                  <a:lnTo>
                    <a:pt x="1652" y="2060"/>
                  </a:lnTo>
                  <a:lnTo>
                    <a:pt x="1646" y="2063"/>
                  </a:lnTo>
                  <a:lnTo>
                    <a:pt x="1639" y="2066"/>
                  </a:lnTo>
                  <a:lnTo>
                    <a:pt x="1633" y="2069"/>
                  </a:lnTo>
                  <a:lnTo>
                    <a:pt x="1627" y="2072"/>
                  </a:lnTo>
                  <a:lnTo>
                    <a:pt x="1621" y="2076"/>
                  </a:lnTo>
                  <a:lnTo>
                    <a:pt x="1606" y="2089"/>
                  </a:lnTo>
                  <a:lnTo>
                    <a:pt x="1589" y="2104"/>
                  </a:lnTo>
                  <a:lnTo>
                    <a:pt x="1573" y="2117"/>
                  </a:lnTo>
                  <a:lnTo>
                    <a:pt x="1558" y="2130"/>
                  </a:lnTo>
                  <a:lnTo>
                    <a:pt x="1542" y="2143"/>
                  </a:lnTo>
                  <a:lnTo>
                    <a:pt x="1526" y="2154"/>
                  </a:lnTo>
                  <a:lnTo>
                    <a:pt x="1508" y="2164"/>
                  </a:lnTo>
                  <a:lnTo>
                    <a:pt x="1492" y="2174"/>
                  </a:lnTo>
                  <a:lnTo>
                    <a:pt x="1474" y="2183"/>
                  </a:lnTo>
                  <a:lnTo>
                    <a:pt x="1456" y="2190"/>
                  </a:lnTo>
                  <a:lnTo>
                    <a:pt x="1438" y="2197"/>
                  </a:lnTo>
                  <a:lnTo>
                    <a:pt x="1419" y="2202"/>
                  </a:lnTo>
                  <a:lnTo>
                    <a:pt x="1400" y="2204"/>
                  </a:lnTo>
                  <a:lnTo>
                    <a:pt x="1380" y="2204"/>
                  </a:lnTo>
                  <a:lnTo>
                    <a:pt x="1360" y="2203"/>
                  </a:lnTo>
                  <a:lnTo>
                    <a:pt x="1339" y="2200"/>
                  </a:lnTo>
                  <a:lnTo>
                    <a:pt x="1273" y="2176"/>
                  </a:lnTo>
                  <a:lnTo>
                    <a:pt x="1255" y="2200"/>
                  </a:lnTo>
                  <a:lnTo>
                    <a:pt x="1237" y="2223"/>
                  </a:lnTo>
                  <a:lnTo>
                    <a:pt x="1217" y="2245"/>
                  </a:lnTo>
                  <a:lnTo>
                    <a:pt x="1195" y="2266"/>
                  </a:lnTo>
                  <a:lnTo>
                    <a:pt x="1174" y="2285"/>
                  </a:lnTo>
                  <a:lnTo>
                    <a:pt x="1153" y="2304"/>
                  </a:lnTo>
                  <a:lnTo>
                    <a:pt x="1130" y="2318"/>
                  </a:lnTo>
                  <a:lnTo>
                    <a:pt x="1106" y="2331"/>
                  </a:lnTo>
                  <a:lnTo>
                    <a:pt x="1105" y="2333"/>
                  </a:lnTo>
                  <a:lnTo>
                    <a:pt x="1104" y="2334"/>
                  </a:lnTo>
                  <a:lnTo>
                    <a:pt x="1104" y="2337"/>
                  </a:lnTo>
                  <a:lnTo>
                    <a:pt x="1103" y="2340"/>
                  </a:lnTo>
                  <a:lnTo>
                    <a:pt x="1120" y="2346"/>
                  </a:lnTo>
                  <a:lnTo>
                    <a:pt x="1139" y="2347"/>
                  </a:lnTo>
                  <a:lnTo>
                    <a:pt x="1159" y="2348"/>
                  </a:lnTo>
                  <a:lnTo>
                    <a:pt x="1179" y="2348"/>
                  </a:lnTo>
                  <a:lnTo>
                    <a:pt x="1199" y="2348"/>
                  </a:lnTo>
                  <a:lnTo>
                    <a:pt x="1219" y="2347"/>
                  </a:lnTo>
                  <a:lnTo>
                    <a:pt x="1239" y="2347"/>
                  </a:lnTo>
                  <a:lnTo>
                    <a:pt x="1259" y="2348"/>
                  </a:lnTo>
                  <a:lnTo>
                    <a:pt x="1204" y="2295"/>
                  </a:lnTo>
                  <a:lnTo>
                    <a:pt x="1220" y="2299"/>
                  </a:lnTo>
                  <a:lnTo>
                    <a:pt x="1235" y="2304"/>
                  </a:lnTo>
                  <a:lnTo>
                    <a:pt x="1250" y="2310"/>
                  </a:lnTo>
                  <a:lnTo>
                    <a:pt x="1265" y="2315"/>
                  </a:lnTo>
                  <a:lnTo>
                    <a:pt x="1280" y="2323"/>
                  </a:lnTo>
                  <a:lnTo>
                    <a:pt x="1294" y="2331"/>
                  </a:lnTo>
                  <a:lnTo>
                    <a:pt x="1308" y="2340"/>
                  </a:lnTo>
                  <a:lnTo>
                    <a:pt x="1322" y="2351"/>
                  </a:lnTo>
                  <a:lnTo>
                    <a:pt x="1335" y="2353"/>
                  </a:lnTo>
                  <a:lnTo>
                    <a:pt x="1348" y="2354"/>
                  </a:lnTo>
                  <a:lnTo>
                    <a:pt x="1362" y="2354"/>
                  </a:lnTo>
                  <a:lnTo>
                    <a:pt x="1374" y="2356"/>
                  </a:lnTo>
                  <a:lnTo>
                    <a:pt x="1387" y="2357"/>
                  </a:lnTo>
                  <a:lnTo>
                    <a:pt x="1399" y="2360"/>
                  </a:lnTo>
                  <a:lnTo>
                    <a:pt x="1412" y="2364"/>
                  </a:lnTo>
                  <a:lnTo>
                    <a:pt x="1423" y="2370"/>
                  </a:lnTo>
                  <a:lnTo>
                    <a:pt x="1435" y="2379"/>
                  </a:lnTo>
                  <a:lnTo>
                    <a:pt x="1448" y="2389"/>
                  </a:lnTo>
                  <a:lnTo>
                    <a:pt x="1461" y="2399"/>
                  </a:lnTo>
                  <a:lnTo>
                    <a:pt x="1472" y="2410"/>
                  </a:lnTo>
                  <a:lnTo>
                    <a:pt x="1483" y="2423"/>
                  </a:lnTo>
                  <a:lnTo>
                    <a:pt x="1493" y="2436"/>
                  </a:lnTo>
                  <a:lnTo>
                    <a:pt x="1503" y="2449"/>
                  </a:lnTo>
                  <a:lnTo>
                    <a:pt x="1513" y="2462"/>
                  </a:lnTo>
                  <a:lnTo>
                    <a:pt x="1513" y="2425"/>
                  </a:lnTo>
                  <a:lnTo>
                    <a:pt x="1516" y="2387"/>
                  </a:lnTo>
                  <a:lnTo>
                    <a:pt x="1521" y="2351"/>
                  </a:lnTo>
                  <a:lnTo>
                    <a:pt x="1527" y="2317"/>
                  </a:lnTo>
                  <a:lnTo>
                    <a:pt x="1533" y="2327"/>
                  </a:lnTo>
                  <a:lnTo>
                    <a:pt x="1537" y="2340"/>
                  </a:lnTo>
                  <a:lnTo>
                    <a:pt x="1537" y="2356"/>
                  </a:lnTo>
                  <a:lnTo>
                    <a:pt x="1538" y="2370"/>
                  </a:lnTo>
                  <a:lnTo>
                    <a:pt x="1541" y="2390"/>
                  </a:lnTo>
                  <a:lnTo>
                    <a:pt x="1544" y="2410"/>
                  </a:lnTo>
                  <a:lnTo>
                    <a:pt x="1548" y="2429"/>
                  </a:lnTo>
                  <a:lnTo>
                    <a:pt x="1553" y="2448"/>
                  </a:lnTo>
                  <a:lnTo>
                    <a:pt x="1558" y="2467"/>
                  </a:lnTo>
                  <a:lnTo>
                    <a:pt x="1564" y="2485"/>
                  </a:lnTo>
                  <a:lnTo>
                    <a:pt x="1571" y="2504"/>
                  </a:lnTo>
                  <a:lnTo>
                    <a:pt x="1577" y="2521"/>
                  </a:lnTo>
                  <a:lnTo>
                    <a:pt x="1574" y="2526"/>
                  </a:lnTo>
                  <a:lnTo>
                    <a:pt x="1573" y="2531"/>
                  </a:lnTo>
                  <a:lnTo>
                    <a:pt x="1572" y="2537"/>
                  </a:lnTo>
                  <a:lnTo>
                    <a:pt x="1571" y="2543"/>
                  </a:lnTo>
                  <a:lnTo>
                    <a:pt x="1561" y="2549"/>
                  </a:lnTo>
                  <a:lnTo>
                    <a:pt x="1551" y="2553"/>
                  </a:lnTo>
                  <a:lnTo>
                    <a:pt x="1539" y="2557"/>
                  </a:lnTo>
                  <a:lnTo>
                    <a:pt x="1527" y="2560"/>
                  </a:lnTo>
                  <a:lnTo>
                    <a:pt x="1516" y="2563"/>
                  </a:lnTo>
                  <a:lnTo>
                    <a:pt x="1504" y="2562"/>
                  </a:lnTo>
                  <a:lnTo>
                    <a:pt x="1493" y="2559"/>
                  </a:lnTo>
                  <a:lnTo>
                    <a:pt x="1482" y="2553"/>
                  </a:lnTo>
                  <a:lnTo>
                    <a:pt x="1471" y="2544"/>
                  </a:lnTo>
                  <a:lnTo>
                    <a:pt x="1459" y="2534"/>
                  </a:lnTo>
                  <a:lnTo>
                    <a:pt x="1449" y="2524"/>
                  </a:lnTo>
                  <a:lnTo>
                    <a:pt x="1438" y="2514"/>
                  </a:lnTo>
                  <a:lnTo>
                    <a:pt x="1427" y="2504"/>
                  </a:lnTo>
                  <a:lnTo>
                    <a:pt x="1415" y="2494"/>
                  </a:lnTo>
                  <a:lnTo>
                    <a:pt x="1404" y="2485"/>
                  </a:lnTo>
                  <a:lnTo>
                    <a:pt x="1393" y="2478"/>
                  </a:lnTo>
                  <a:lnTo>
                    <a:pt x="1383" y="2481"/>
                  </a:lnTo>
                  <a:lnTo>
                    <a:pt x="1373" y="2488"/>
                  </a:lnTo>
                  <a:lnTo>
                    <a:pt x="1363" y="2497"/>
                  </a:lnTo>
                  <a:lnTo>
                    <a:pt x="1353" y="2504"/>
                  </a:lnTo>
                  <a:lnTo>
                    <a:pt x="1344" y="2513"/>
                  </a:lnTo>
                  <a:lnTo>
                    <a:pt x="1334" y="2521"/>
                  </a:lnTo>
                  <a:lnTo>
                    <a:pt x="1325" y="2530"/>
                  </a:lnTo>
                  <a:lnTo>
                    <a:pt x="1315" y="2540"/>
                  </a:lnTo>
                  <a:lnTo>
                    <a:pt x="1307" y="2550"/>
                  </a:lnTo>
                  <a:lnTo>
                    <a:pt x="1315" y="2580"/>
                  </a:lnTo>
                  <a:lnTo>
                    <a:pt x="1322" y="2612"/>
                  </a:lnTo>
                  <a:lnTo>
                    <a:pt x="1322" y="2644"/>
                  </a:lnTo>
                  <a:lnTo>
                    <a:pt x="1314" y="2674"/>
                  </a:lnTo>
                  <a:lnTo>
                    <a:pt x="1302" y="2693"/>
                  </a:lnTo>
                  <a:lnTo>
                    <a:pt x="1287" y="2706"/>
                  </a:lnTo>
                  <a:lnTo>
                    <a:pt x="1269" y="2713"/>
                  </a:lnTo>
                  <a:lnTo>
                    <a:pt x="1250" y="2718"/>
                  </a:lnTo>
                  <a:lnTo>
                    <a:pt x="1232" y="2724"/>
                  </a:lnTo>
                  <a:lnTo>
                    <a:pt x="1214" y="2730"/>
                  </a:lnTo>
                  <a:lnTo>
                    <a:pt x="1197" y="2739"/>
                  </a:lnTo>
                  <a:lnTo>
                    <a:pt x="1182" y="2752"/>
                  </a:lnTo>
                  <a:lnTo>
                    <a:pt x="1174" y="2760"/>
                  </a:lnTo>
                  <a:lnTo>
                    <a:pt x="1165" y="2769"/>
                  </a:lnTo>
                  <a:lnTo>
                    <a:pt x="1159" y="2779"/>
                  </a:lnTo>
                  <a:lnTo>
                    <a:pt x="1156" y="2790"/>
                  </a:lnTo>
                  <a:lnTo>
                    <a:pt x="1151" y="2782"/>
                  </a:lnTo>
                  <a:lnTo>
                    <a:pt x="1150" y="2772"/>
                  </a:lnTo>
                  <a:lnTo>
                    <a:pt x="1150" y="2762"/>
                  </a:lnTo>
                  <a:lnTo>
                    <a:pt x="1151" y="2750"/>
                  </a:lnTo>
                  <a:lnTo>
                    <a:pt x="1153" y="2726"/>
                  </a:lnTo>
                  <a:lnTo>
                    <a:pt x="1153" y="2700"/>
                  </a:lnTo>
                  <a:lnTo>
                    <a:pt x="1154" y="2674"/>
                  </a:lnTo>
                  <a:lnTo>
                    <a:pt x="1155" y="2646"/>
                  </a:lnTo>
                  <a:lnTo>
                    <a:pt x="1158" y="2622"/>
                  </a:lnTo>
                  <a:lnTo>
                    <a:pt x="1164" y="2599"/>
                  </a:lnTo>
                  <a:lnTo>
                    <a:pt x="1175" y="2576"/>
                  </a:lnTo>
                  <a:lnTo>
                    <a:pt x="1192" y="2557"/>
                  </a:lnTo>
                  <a:lnTo>
                    <a:pt x="1202" y="2549"/>
                  </a:lnTo>
                  <a:lnTo>
                    <a:pt x="1213" y="2541"/>
                  </a:lnTo>
                  <a:lnTo>
                    <a:pt x="1224" y="2534"/>
                  </a:lnTo>
                  <a:lnTo>
                    <a:pt x="1235" y="2530"/>
                  </a:lnTo>
                  <a:lnTo>
                    <a:pt x="1248" y="2526"/>
                  </a:lnTo>
                  <a:lnTo>
                    <a:pt x="1259" y="2524"/>
                  </a:lnTo>
                  <a:lnTo>
                    <a:pt x="1273" y="2524"/>
                  </a:lnTo>
                  <a:lnTo>
                    <a:pt x="1285" y="2526"/>
                  </a:lnTo>
                  <a:lnTo>
                    <a:pt x="1329" y="2467"/>
                  </a:lnTo>
                  <a:lnTo>
                    <a:pt x="1308" y="2467"/>
                  </a:lnTo>
                  <a:lnTo>
                    <a:pt x="1285" y="2469"/>
                  </a:lnTo>
                  <a:lnTo>
                    <a:pt x="1264" y="2471"/>
                  </a:lnTo>
                  <a:lnTo>
                    <a:pt x="1243" y="2472"/>
                  </a:lnTo>
                  <a:lnTo>
                    <a:pt x="1222" y="2475"/>
                  </a:lnTo>
                  <a:lnTo>
                    <a:pt x="1199" y="2475"/>
                  </a:lnTo>
                  <a:lnTo>
                    <a:pt x="1178" y="2474"/>
                  </a:lnTo>
                  <a:lnTo>
                    <a:pt x="1155" y="2471"/>
                  </a:lnTo>
                  <a:lnTo>
                    <a:pt x="1145" y="2468"/>
                  </a:lnTo>
                  <a:lnTo>
                    <a:pt x="1135" y="2467"/>
                  </a:lnTo>
                  <a:lnTo>
                    <a:pt x="1126" y="2464"/>
                  </a:lnTo>
                  <a:lnTo>
                    <a:pt x="1116" y="2462"/>
                  </a:lnTo>
                  <a:lnTo>
                    <a:pt x="1108" y="2459"/>
                  </a:lnTo>
                  <a:lnTo>
                    <a:pt x="1098" y="2458"/>
                  </a:lnTo>
                  <a:lnTo>
                    <a:pt x="1089" y="2455"/>
                  </a:lnTo>
                  <a:lnTo>
                    <a:pt x="1079" y="2454"/>
                  </a:lnTo>
                  <a:lnTo>
                    <a:pt x="1080" y="2469"/>
                  </a:lnTo>
                  <a:lnTo>
                    <a:pt x="1080" y="2487"/>
                  </a:lnTo>
                  <a:lnTo>
                    <a:pt x="1075" y="2501"/>
                  </a:lnTo>
                  <a:lnTo>
                    <a:pt x="1065" y="2510"/>
                  </a:lnTo>
                  <a:lnTo>
                    <a:pt x="1051" y="2513"/>
                  </a:lnTo>
                  <a:lnTo>
                    <a:pt x="1038" y="2514"/>
                  </a:lnTo>
                  <a:lnTo>
                    <a:pt x="1024" y="2515"/>
                  </a:lnTo>
                  <a:lnTo>
                    <a:pt x="1010" y="2517"/>
                  </a:lnTo>
                  <a:lnTo>
                    <a:pt x="995" y="2518"/>
                  </a:lnTo>
                  <a:lnTo>
                    <a:pt x="981" y="2521"/>
                  </a:lnTo>
                  <a:lnTo>
                    <a:pt x="968" y="2526"/>
                  </a:lnTo>
                  <a:lnTo>
                    <a:pt x="955" y="2531"/>
                  </a:lnTo>
                  <a:lnTo>
                    <a:pt x="944" y="2536"/>
                  </a:lnTo>
                  <a:lnTo>
                    <a:pt x="934" y="2536"/>
                  </a:lnTo>
                  <a:lnTo>
                    <a:pt x="924" y="2533"/>
                  </a:lnTo>
                  <a:lnTo>
                    <a:pt x="914" y="2527"/>
                  </a:lnTo>
                  <a:lnTo>
                    <a:pt x="904" y="2520"/>
                  </a:lnTo>
                  <a:lnTo>
                    <a:pt x="895" y="2511"/>
                  </a:lnTo>
                  <a:lnTo>
                    <a:pt x="885" y="2503"/>
                  </a:lnTo>
                  <a:lnTo>
                    <a:pt x="876" y="2495"/>
                  </a:lnTo>
                  <a:lnTo>
                    <a:pt x="864" y="2495"/>
                  </a:lnTo>
                  <a:lnTo>
                    <a:pt x="851" y="2494"/>
                  </a:lnTo>
                  <a:lnTo>
                    <a:pt x="840" y="2491"/>
                  </a:lnTo>
                  <a:lnTo>
                    <a:pt x="829" y="2487"/>
                  </a:lnTo>
                  <a:lnTo>
                    <a:pt x="819" y="2481"/>
                  </a:lnTo>
                  <a:lnTo>
                    <a:pt x="809" y="2472"/>
                  </a:lnTo>
                  <a:lnTo>
                    <a:pt x="801" y="2462"/>
                  </a:lnTo>
                  <a:lnTo>
                    <a:pt x="794" y="2451"/>
                  </a:lnTo>
                  <a:lnTo>
                    <a:pt x="790" y="2441"/>
                  </a:lnTo>
                  <a:lnTo>
                    <a:pt x="786" y="2429"/>
                  </a:lnTo>
                  <a:lnTo>
                    <a:pt x="784" y="2419"/>
                  </a:lnTo>
                  <a:lnTo>
                    <a:pt x="781" y="2407"/>
                  </a:lnTo>
                  <a:lnTo>
                    <a:pt x="772" y="2410"/>
                  </a:lnTo>
                  <a:lnTo>
                    <a:pt x="765" y="2416"/>
                  </a:lnTo>
                  <a:lnTo>
                    <a:pt x="759" y="2423"/>
                  </a:lnTo>
                  <a:lnTo>
                    <a:pt x="751" y="2432"/>
                  </a:lnTo>
                  <a:lnTo>
                    <a:pt x="745" y="2441"/>
                  </a:lnTo>
                  <a:lnTo>
                    <a:pt x="737" y="2448"/>
                  </a:lnTo>
                  <a:lnTo>
                    <a:pt x="730" y="2454"/>
                  </a:lnTo>
                  <a:lnTo>
                    <a:pt x="720" y="2458"/>
                  </a:lnTo>
                  <a:lnTo>
                    <a:pt x="702" y="2459"/>
                  </a:lnTo>
                  <a:lnTo>
                    <a:pt x="686" y="2455"/>
                  </a:lnTo>
                  <a:lnTo>
                    <a:pt x="672" y="2446"/>
                  </a:lnTo>
                  <a:lnTo>
                    <a:pt x="659" y="2438"/>
                  </a:lnTo>
                  <a:lnTo>
                    <a:pt x="645" y="2429"/>
                  </a:lnTo>
                  <a:lnTo>
                    <a:pt x="630" y="2422"/>
                  </a:lnTo>
                  <a:lnTo>
                    <a:pt x="614" y="2420"/>
                  </a:lnTo>
                  <a:lnTo>
                    <a:pt x="596" y="2425"/>
                  </a:lnTo>
                  <a:lnTo>
                    <a:pt x="591" y="2426"/>
                  </a:lnTo>
                  <a:lnTo>
                    <a:pt x="585" y="2428"/>
                  </a:lnTo>
                  <a:lnTo>
                    <a:pt x="578" y="2428"/>
                  </a:lnTo>
                  <a:lnTo>
                    <a:pt x="572" y="2428"/>
                  </a:lnTo>
                  <a:lnTo>
                    <a:pt x="566" y="2428"/>
                  </a:lnTo>
                  <a:lnTo>
                    <a:pt x="560" y="2426"/>
                  </a:lnTo>
                  <a:lnTo>
                    <a:pt x="555" y="2423"/>
                  </a:lnTo>
                  <a:lnTo>
                    <a:pt x="550" y="2420"/>
                  </a:lnTo>
                  <a:lnTo>
                    <a:pt x="542" y="2413"/>
                  </a:lnTo>
                  <a:lnTo>
                    <a:pt x="536" y="2403"/>
                  </a:lnTo>
                  <a:lnTo>
                    <a:pt x="532" y="2393"/>
                  </a:lnTo>
                  <a:lnTo>
                    <a:pt x="530" y="2382"/>
                  </a:lnTo>
                  <a:lnTo>
                    <a:pt x="511" y="2379"/>
                  </a:lnTo>
                  <a:lnTo>
                    <a:pt x="491" y="2374"/>
                  </a:lnTo>
                  <a:lnTo>
                    <a:pt x="470" y="2373"/>
                  </a:lnTo>
                  <a:lnTo>
                    <a:pt x="450" y="2371"/>
                  </a:lnTo>
                  <a:lnTo>
                    <a:pt x="430" y="2373"/>
                  </a:lnTo>
                  <a:lnTo>
                    <a:pt x="411" y="2376"/>
                  </a:lnTo>
                  <a:lnTo>
                    <a:pt x="392" y="2383"/>
                  </a:lnTo>
                  <a:lnTo>
                    <a:pt x="375" y="2395"/>
                  </a:lnTo>
                  <a:lnTo>
                    <a:pt x="386" y="2418"/>
                  </a:lnTo>
                  <a:lnTo>
                    <a:pt x="392" y="2443"/>
                  </a:lnTo>
                  <a:lnTo>
                    <a:pt x="392" y="2469"/>
                  </a:lnTo>
                  <a:lnTo>
                    <a:pt x="387" y="2495"/>
                  </a:lnTo>
                  <a:lnTo>
                    <a:pt x="378" y="2514"/>
                  </a:lnTo>
                  <a:lnTo>
                    <a:pt x="368" y="2531"/>
                  </a:lnTo>
                  <a:lnTo>
                    <a:pt x="356" y="2546"/>
                  </a:lnTo>
                  <a:lnTo>
                    <a:pt x="342" y="2557"/>
                  </a:lnTo>
                  <a:lnTo>
                    <a:pt x="326" y="2567"/>
                  </a:lnTo>
                  <a:lnTo>
                    <a:pt x="310" y="2575"/>
                  </a:lnTo>
                  <a:lnTo>
                    <a:pt x="293" y="2580"/>
                  </a:lnTo>
                  <a:lnTo>
                    <a:pt x="276" y="2582"/>
                  </a:lnTo>
                  <a:lnTo>
                    <a:pt x="257" y="2582"/>
                  </a:lnTo>
                  <a:lnTo>
                    <a:pt x="237" y="2580"/>
                  </a:lnTo>
                  <a:lnTo>
                    <a:pt x="217" y="2579"/>
                  </a:lnTo>
                  <a:lnTo>
                    <a:pt x="197" y="2579"/>
                  </a:lnTo>
                  <a:lnTo>
                    <a:pt x="178" y="2579"/>
                  </a:lnTo>
                  <a:lnTo>
                    <a:pt x="158" y="2580"/>
                  </a:lnTo>
                  <a:lnTo>
                    <a:pt x="141" y="2583"/>
                  </a:lnTo>
                  <a:lnTo>
                    <a:pt x="122" y="2590"/>
                  </a:lnTo>
                  <a:lnTo>
                    <a:pt x="146" y="2570"/>
                  </a:lnTo>
                  <a:lnTo>
                    <a:pt x="162" y="2544"/>
                  </a:lnTo>
                  <a:lnTo>
                    <a:pt x="174" y="2515"/>
                  </a:lnTo>
                  <a:lnTo>
                    <a:pt x="183" y="2485"/>
                  </a:lnTo>
                  <a:lnTo>
                    <a:pt x="191" y="2454"/>
                  </a:lnTo>
                  <a:lnTo>
                    <a:pt x="202" y="2423"/>
                  </a:lnTo>
                  <a:lnTo>
                    <a:pt x="217" y="2397"/>
                  </a:lnTo>
                  <a:lnTo>
                    <a:pt x="239" y="2376"/>
                  </a:lnTo>
                  <a:lnTo>
                    <a:pt x="251" y="2370"/>
                  </a:lnTo>
                  <a:lnTo>
                    <a:pt x="262" y="2367"/>
                  </a:lnTo>
                  <a:lnTo>
                    <a:pt x="274" y="2366"/>
                  </a:lnTo>
                  <a:lnTo>
                    <a:pt x="286" y="2367"/>
                  </a:lnTo>
                  <a:lnTo>
                    <a:pt x="298" y="2370"/>
                  </a:lnTo>
                  <a:lnTo>
                    <a:pt x="311" y="2374"/>
                  </a:lnTo>
                  <a:lnTo>
                    <a:pt x="322" y="2382"/>
                  </a:lnTo>
                  <a:lnTo>
                    <a:pt x="332" y="2389"/>
                  </a:lnTo>
                  <a:lnTo>
                    <a:pt x="343" y="2386"/>
                  </a:lnTo>
                  <a:lnTo>
                    <a:pt x="353" y="2382"/>
                  </a:lnTo>
                  <a:lnTo>
                    <a:pt x="365" y="2376"/>
                  </a:lnTo>
                  <a:lnTo>
                    <a:pt x="375" y="2370"/>
                  </a:lnTo>
                  <a:lnTo>
                    <a:pt x="385" y="2364"/>
                  </a:lnTo>
                  <a:lnTo>
                    <a:pt x="393" y="2359"/>
                  </a:lnTo>
                  <a:lnTo>
                    <a:pt x="403" y="2354"/>
                  </a:lnTo>
                  <a:lnTo>
                    <a:pt x="413" y="2348"/>
                  </a:lnTo>
                  <a:lnTo>
                    <a:pt x="400" y="2340"/>
                  </a:lnTo>
                  <a:lnTo>
                    <a:pt x="386" y="2333"/>
                  </a:lnTo>
                  <a:lnTo>
                    <a:pt x="371" y="2325"/>
                  </a:lnTo>
                  <a:lnTo>
                    <a:pt x="356" y="2317"/>
                  </a:lnTo>
                  <a:lnTo>
                    <a:pt x="342" y="2310"/>
                  </a:lnTo>
                  <a:lnTo>
                    <a:pt x="327" y="2302"/>
                  </a:lnTo>
                  <a:lnTo>
                    <a:pt x="312" y="2294"/>
                  </a:lnTo>
                  <a:lnTo>
                    <a:pt x="298" y="2285"/>
                  </a:lnTo>
                  <a:lnTo>
                    <a:pt x="282" y="2282"/>
                  </a:lnTo>
                  <a:lnTo>
                    <a:pt x="261" y="2287"/>
                  </a:lnTo>
                  <a:lnTo>
                    <a:pt x="239" y="2291"/>
                  </a:lnTo>
                  <a:lnTo>
                    <a:pt x="218" y="2297"/>
                  </a:lnTo>
                  <a:lnTo>
                    <a:pt x="197" y="2301"/>
                  </a:lnTo>
                  <a:lnTo>
                    <a:pt x="176" y="2305"/>
                  </a:lnTo>
                  <a:lnTo>
                    <a:pt x="153" y="2310"/>
                  </a:lnTo>
                  <a:lnTo>
                    <a:pt x="132" y="2312"/>
                  </a:lnTo>
                  <a:lnTo>
                    <a:pt x="109" y="2315"/>
                  </a:lnTo>
                  <a:lnTo>
                    <a:pt x="123" y="2310"/>
                  </a:lnTo>
                  <a:lnTo>
                    <a:pt x="136" y="2304"/>
                  </a:lnTo>
                  <a:lnTo>
                    <a:pt x="148" y="2297"/>
                  </a:lnTo>
                  <a:lnTo>
                    <a:pt x="162" y="2289"/>
                  </a:lnTo>
                  <a:lnTo>
                    <a:pt x="174" y="2284"/>
                  </a:lnTo>
                  <a:lnTo>
                    <a:pt x="187" y="2276"/>
                  </a:lnTo>
                  <a:lnTo>
                    <a:pt x="199" y="2271"/>
                  </a:lnTo>
                  <a:lnTo>
                    <a:pt x="213" y="2266"/>
                  </a:lnTo>
                  <a:lnTo>
                    <a:pt x="209" y="2261"/>
                  </a:lnTo>
                  <a:lnTo>
                    <a:pt x="197" y="2258"/>
                  </a:lnTo>
                  <a:lnTo>
                    <a:pt x="184" y="2255"/>
                  </a:lnTo>
                  <a:lnTo>
                    <a:pt x="171" y="2253"/>
                  </a:lnTo>
                  <a:lnTo>
                    <a:pt x="158" y="2252"/>
                  </a:lnTo>
                  <a:lnTo>
                    <a:pt x="144" y="2251"/>
                  </a:lnTo>
                  <a:lnTo>
                    <a:pt x="132" y="2251"/>
                  </a:lnTo>
                  <a:lnTo>
                    <a:pt x="118" y="2249"/>
                  </a:lnTo>
                  <a:lnTo>
                    <a:pt x="106" y="2249"/>
                  </a:lnTo>
                  <a:lnTo>
                    <a:pt x="92" y="2251"/>
                  </a:lnTo>
                  <a:lnTo>
                    <a:pt x="78" y="2251"/>
                  </a:lnTo>
                  <a:lnTo>
                    <a:pt x="66" y="2252"/>
                  </a:lnTo>
                  <a:lnTo>
                    <a:pt x="52" y="2253"/>
                  </a:lnTo>
                  <a:lnTo>
                    <a:pt x="39" y="2255"/>
                  </a:lnTo>
                  <a:lnTo>
                    <a:pt x="26" y="2256"/>
                  </a:lnTo>
                  <a:lnTo>
                    <a:pt x="13" y="2259"/>
                  </a:lnTo>
                  <a:lnTo>
                    <a:pt x="0" y="2261"/>
                  </a:lnTo>
                  <a:lnTo>
                    <a:pt x="19" y="2252"/>
                  </a:lnTo>
                  <a:lnTo>
                    <a:pt x="39" y="2245"/>
                  </a:lnTo>
                  <a:lnTo>
                    <a:pt x="59" y="2238"/>
                  </a:lnTo>
                  <a:lnTo>
                    <a:pt x="79" y="2233"/>
                  </a:lnTo>
                  <a:lnTo>
                    <a:pt x="99" y="2229"/>
                  </a:lnTo>
                  <a:lnTo>
                    <a:pt x="121" y="2225"/>
                  </a:lnTo>
                  <a:lnTo>
                    <a:pt x="142" y="2223"/>
                  </a:lnTo>
                  <a:lnTo>
                    <a:pt x="163" y="2223"/>
                  </a:lnTo>
                  <a:lnTo>
                    <a:pt x="181" y="2225"/>
                  </a:lnTo>
                  <a:lnTo>
                    <a:pt x="198" y="2226"/>
                  </a:lnTo>
                  <a:lnTo>
                    <a:pt x="216" y="2227"/>
                  </a:lnTo>
                  <a:lnTo>
                    <a:pt x="233" y="2229"/>
                  </a:lnTo>
                  <a:lnTo>
                    <a:pt x="251" y="2230"/>
                  </a:lnTo>
                  <a:lnTo>
                    <a:pt x="268" y="2232"/>
                  </a:lnTo>
                  <a:lnTo>
                    <a:pt x="287" y="2232"/>
                  </a:lnTo>
                  <a:lnTo>
                    <a:pt x="305" y="2232"/>
                  </a:lnTo>
                  <a:lnTo>
                    <a:pt x="296" y="2217"/>
                  </a:lnTo>
                  <a:lnTo>
                    <a:pt x="287" y="2203"/>
                  </a:lnTo>
                  <a:lnTo>
                    <a:pt x="278" y="2190"/>
                  </a:lnTo>
                  <a:lnTo>
                    <a:pt x="269" y="2176"/>
                  </a:lnTo>
                  <a:lnTo>
                    <a:pt x="252" y="2179"/>
                  </a:lnTo>
                  <a:lnTo>
                    <a:pt x="236" y="2179"/>
                  </a:lnTo>
                  <a:lnTo>
                    <a:pt x="219" y="2177"/>
                  </a:lnTo>
                  <a:lnTo>
                    <a:pt x="204" y="2171"/>
                  </a:lnTo>
                  <a:lnTo>
                    <a:pt x="191" y="2163"/>
                  </a:lnTo>
                  <a:lnTo>
                    <a:pt x="177" y="2153"/>
                  </a:lnTo>
                  <a:lnTo>
                    <a:pt x="164" y="2141"/>
                  </a:lnTo>
                  <a:lnTo>
                    <a:pt x="153" y="2127"/>
                  </a:lnTo>
                  <a:lnTo>
                    <a:pt x="144" y="2112"/>
                  </a:lnTo>
                  <a:lnTo>
                    <a:pt x="137" y="2098"/>
                  </a:lnTo>
                  <a:lnTo>
                    <a:pt x="131" y="2084"/>
                  </a:lnTo>
                  <a:lnTo>
                    <a:pt x="126" y="2068"/>
                  </a:lnTo>
                  <a:lnTo>
                    <a:pt x="122" y="2052"/>
                  </a:lnTo>
                  <a:lnTo>
                    <a:pt x="119" y="2036"/>
                  </a:lnTo>
                  <a:lnTo>
                    <a:pt x="118" y="2019"/>
                  </a:lnTo>
                  <a:lnTo>
                    <a:pt x="118" y="2001"/>
                  </a:lnTo>
                  <a:lnTo>
                    <a:pt x="117" y="1978"/>
                  </a:lnTo>
                  <a:lnTo>
                    <a:pt x="113" y="1955"/>
                  </a:lnTo>
                  <a:lnTo>
                    <a:pt x="108" y="1934"/>
                  </a:lnTo>
                  <a:lnTo>
                    <a:pt x="104" y="1912"/>
                  </a:lnTo>
                  <a:lnTo>
                    <a:pt x="99" y="1905"/>
                  </a:lnTo>
                  <a:lnTo>
                    <a:pt x="93" y="1898"/>
                  </a:lnTo>
                  <a:lnTo>
                    <a:pt x="89" y="1891"/>
                  </a:lnTo>
                  <a:lnTo>
                    <a:pt x="88" y="1883"/>
                  </a:lnTo>
                  <a:lnTo>
                    <a:pt x="98" y="1886"/>
                  </a:lnTo>
                  <a:lnTo>
                    <a:pt x="104" y="1895"/>
                  </a:lnTo>
                  <a:lnTo>
                    <a:pt x="112" y="1906"/>
                  </a:lnTo>
                  <a:lnTo>
                    <a:pt x="119" y="1915"/>
                  </a:lnTo>
                  <a:lnTo>
                    <a:pt x="143" y="1928"/>
                  </a:lnTo>
                  <a:lnTo>
                    <a:pt x="168" y="1937"/>
                  </a:lnTo>
                  <a:lnTo>
                    <a:pt x="194" y="1945"/>
                  </a:lnTo>
                  <a:lnTo>
                    <a:pt x="219" y="1954"/>
                  </a:lnTo>
                  <a:lnTo>
                    <a:pt x="244" y="1965"/>
                  </a:lnTo>
                  <a:lnTo>
                    <a:pt x="266" y="1981"/>
                  </a:lnTo>
                  <a:lnTo>
                    <a:pt x="286" y="2003"/>
                  </a:lnTo>
                  <a:lnTo>
                    <a:pt x="302" y="2032"/>
                  </a:lnTo>
                  <a:lnTo>
                    <a:pt x="310" y="2065"/>
                  </a:lnTo>
                  <a:lnTo>
                    <a:pt x="307" y="2098"/>
                  </a:lnTo>
                  <a:lnTo>
                    <a:pt x="299" y="2130"/>
                  </a:lnTo>
                  <a:lnTo>
                    <a:pt x="296" y="2161"/>
                  </a:lnTo>
                  <a:lnTo>
                    <a:pt x="303" y="2174"/>
                  </a:lnTo>
                  <a:lnTo>
                    <a:pt x="311" y="2187"/>
                  </a:lnTo>
                  <a:lnTo>
                    <a:pt x="320" y="2200"/>
                  </a:lnTo>
                  <a:lnTo>
                    <a:pt x="330" y="2212"/>
                  </a:lnTo>
                  <a:lnTo>
                    <a:pt x="340" y="2222"/>
                  </a:lnTo>
                  <a:lnTo>
                    <a:pt x="350" y="2230"/>
                  </a:lnTo>
                  <a:lnTo>
                    <a:pt x="361" y="2238"/>
                  </a:lnTo>
                  <a:lnTo>
                    <a:pt x="373" y="2242"/>
                  </a:lnTo>
                  <a:lnTo>
                    <a:pt x="388" y="2243"/>
                  </a:lnTo>
                  <a:lnTo>
                    <a:pt x="405" y="2243"/>
                  </a:lnTo>
                  <a:lnTo>
                    <a:pt x="420" y="2240"/>
                  </a:lnTo>
                  <a:lnTo>
                    <a:pt x="436" y="2238"/>
                  </a:lnTo>
                  <a:lnTo>
                    <a:pt x="452" y="2233"/>
                  </a:lnTo>
                  <a:lnTo>
                    <a:pt x="467" y="2230"/>
                  </a:lnTo>
                  <a:lnTo>
                    <a:pt x="483" y="2229"/>
                  </a:lnTo>
                  <a:lnTo>
                    <a:pt x="500" y="2230"/>
                  </a:lnTo>
                  <a:lnTo>
                    <a:pt x="548" y="2243"/>
                  </a:lnTo>
                  <a:lnTo>
                    <a:pt x="556" y="2232"/>
                  </a:lnTo>
                  <a:lnTo>
                    <a:pt x="563" y="2222"/>
                  </a:lnTo>
                  <a:lnTo>
                    <a:pt x="573" y="2213"/>
                  </a:lnTo>
                  <a:lnTo>
                    <a:pt x="583" y="2206"/>
                  </a:lnTo>
                  <a:lnTo>
                    <a:pt x="594" y="2200"/>
                  </a:lnTo>
                  <a:lnTo>
                    <a:pt x="604" y="2194"/>
                  </a:lnTo>
                  <a:lnTo>
                    <a:pt x="615" y="2190"/>
                  </a:lnTo>
                  <a:lnTo>
                    <a:pt x="625" y="2186"/>
                  </a:lnTo>
                  <a:lnTo>
                    <a:pt x="630" y="2180"/>
                  </a:lnTo>
                  <a:lnTo>
                    <a:pt x="607" y="2171"/>
                  </a:lnTo>
                  <a:lnTo>
                    <a:pt x="585" y="2163"/>
                  </a:lnTo>
                  <a:lnTo>
                    <a:pt x="563" y="2153"/>
                  </a:lnTo>
                  <a:lnTo>
                    <a:pt x="542" y="2141"/>
                  </a:lnTo>
                  <a:lnTo>
                    <a:pt x="522" y="2127"/>
                  </a:lnTo>
                  <a:lnTo>
                    <a:pt x="502" y="2111"/>
                  </a:lnTo>
                  <a:lnTo>
                    <a:pt x="483" y="2092"/>
                  </a:lnTo>
                  <a:lnTo>
                    <a:pt x="466" y="2072"/>
                  </a:lnTo>
                  <a:lnTo>
                    <a:pt x="443" y="2040"/>
                  </a:lnTo>
                  <a:lnTo>
                    <a:pt x="426" y="2007"/>
                  </a:lnTo>
                  <a:lnTo>
                    <a:pt x="410" y="1973"/>
                  </a:lnTo>
                  <a:lnTo>
                    <a:pt x="398" y="1935"/>
                  </a:lnTo>
                  <a:lnTo>
                    <a:pt x="390" y="1898"/>
                  </a:lnTo>
                  <a:lnTo>
                    <a:pt x="383" y="1859"/>
                  </a:lnTo>
                  <a:lnTo>
                    <a:pt x="380" y="1819"/>
                  </a:lnTo>
                  <a:lnTo>
                    <a:pt x="378" y="1778"/>
                  </a:lnTo>
                  <a:lnTo>
                    <a:pt x="353" y="1783"/>
                  </a:lnTo>
                  <a:lnTo>
                    <a:pt x="328" y="1781"/>
                  </a:lnTo>
                  <a:lnTo>
                    <a:pt x="305" y="1777"/>
                  </a:lnTo>
                  <a:lnTo>
                    <a:pt x="282" y="1767"/>
                  </a:lnTo>
                  <a:lnTo>
                    <a:pt x="261" y="1755"/>
                  </a:lnTo>
                  <a:lnTo>
                    <a:pt x="242" y="1738"/>
                  </a:lnTo>
                  <a:lnTo>
                    <a:pt x="224" y="1719"/>
                  </a:lnTo>
                  <a:lnTo>
                    <a:pt x="209" y="1696"/>
                  </a:lnTo>
                  <a:lnTo>
                    <a:pt x="198" y="1670"/>
                  </a:lnTo>
                  <a:lnTo>
                    <a:pt x="193" y="1640"/>
                  </a:lnTo>
                  <a:lnTo>
                    <a:pt x="191" y="1610"/>
                  </a:lnTo>
                  <a:lnTo>
                    <a:pt x="192" y="1578"/>
                  </a:lnTo>
                  <a:lnTo>
                    <a:pt x="169" y="1562"/>
                  </a:lnTo>
                  <a:lnTo>
                    <a:pt x="149" y="1542"/>
                  </a:lnTo>
                  <a:lnTo>
                    <a:pt x="133" y="1519"/>
                  </a:lnTo>
                  <a:lnTo>
                    <a:pt x="121" y="1493"/>
                  </a:lnTo>
                  <a:lnTo>
                    <a:pt x="112" y="1466"/>
                  </a:lnTo>
                  <a:lnTo>
                    <a:pt x="106" y="1437"/>
                  </a:lnTo>
                  <a:lnTo>
                    <a:pt x="104" y="1407"/>
                  </a:lnTo>
                  <a:lnTo>
                    <a:pt x="106" y="1377"/>
                  </a:lnTo>
                  <a:lnTo>
                    <a:pt x="111" y="1353"/>
                  </a:lnTo>
                  <a:lnTo>
                    <a:pt x="117" y="1330"/>
                  </a:lnTo>
                  <a:lnTo>
                    <a:pt x="124" y="1309"/>
                  </a:lnTo>
                  <a:lnTo>
                    <a:pt x="132" y="1286"/>
                  </a:lnTo>
                  <a:lnTo>
                    <a:pt x="132" y="1273"/>
                  </a:lnTo>
                  <a:lnTo>
                    <a:pt x="126" y="1261"/>
                  </a:lnTo>
                  <a:lnTo>
                    <a:pt x="118" y="1253"/>
                  </a:lnTo>
                  <a:lnTo>
                    <a:pt x="112" y="1243"/>
                  </a:lnTo>
                  <a:lnTo>
                    <a:pt x="102" y="1214"/>
                  </a:lnTo>
                  <a:lnTo>
                    <a:pt x="94" y="1184"/>
                  </a:lnTo>
                  <a:lnTo>
                    <a:pt x="89" y="1153"/>
                  </a:lnTo>
                  <a:lnTo>
                    <a:pt x="92" y="1120"/>
                  </a:lnTo>
                  <a:lnTo>
                    <a:pt x="97" y="1102"/>
                  </a:lnTo>
                  <a:lnTo>
                    <a:pt x="102" y="1083"/>
                  </a:lnTo>
                  <a:lnTo>
                    <a:pt x="107" y="1064"/>
                  </a:lnTo>
                  <a:lnTo>
                    <a:pt x="114" y="1047"/>
                  </a:lnTo>
                  <a:lnTo>
                    <a:pt x="122" y="1030"/>
                  </a:lnTo>
                  <a:lnTo>
                    <a:pt x="131" y="1012"/>
                  </a:lnTo>
                  <a:lnTo>
                    <a:pt x="141" y="995"/>
                  </a:lnTo>
                  <a:lnTo>
                    <a:pt x="152" y="979"/>
                  </a:lnTo>
                  <a:lnTo>
                    <a:pt x="149" y="972"/>
                  </a:lnTo>
                  <a:lnTo>
                    <a:pt x="156" y="983"/>
                  </a:lnTo>
                  <a:lnTo>
                    <a:pt x="161" y="994"/>
                  </a:lnTo>
                  <a:lnTo>
                    <a:pt x="166" y="1005"/>
                  </a:lnTo>
                  <a:lnTo>
                    <a:pt x="171" y="1017"/>
                  </a:lnTo>
                  <a:lnTo>
                    <a:pt x="176" y="1028"/>
                  </a:lnTo>
                  <a:lnTo>
                    <a:pt x="181" y="1038"/>
                  </a:lnTo>
                  <a:lnTo>
                    <a:pt x="188" y="1050"/>
                  </a:lnTo>
                  <a:lnTo>
                    <a:pt x="196" y="1060"/>
                  </a:lnTo>
                  <a:lnTo>
                    <a:pt x="214" y="1077"/>
                  </a:lnTo>
                  <a:lnTo>
                    <a:pt x="236" y="1090"/>
                  </a:lnTo>
                  <a:lnTo>
                    <a:pt x="258" y="1097"/>
                  </a:lnTo>
                  <a:lnTo>
                    <a:pt x="281" y="1102"/>
                  </a:lnTo>
                  <a:lnTo>
                    <a:pt x="305" y="1106"/>
                  </a:lnTo>
                  <a:lnTo>
                    <a:pt x="328" y="1110"/>
                  </a:lnTo>
                  <a:lnTo>
                    <a:pt x="352" y="1116"/>
                  </a:lnTo>
                  <a:lnTo>
                    <a:pt x="373" y="1126"/>
                  </a:lnTo>
                  <a:lnTo>
                    <a:pt x="376" y="1122"/>
                  </a:lnTo>
                  <a:lnTo>
                    <a:pt x="382" y="1086"/>
                  </a:lnTo>
                  <a:lnTo>
                    <a:pt x="392" y="1051"/>
                  </a:lnTo>
                  <a:lnTo>
                    <a:pt x="405" y="1019"/>
                  </a:lnTo>
                  <a:lnTo>
                    <a:pt x="420" y="988"/>
                  </a:lnTo>
                  <a:lnTo>
                    <a:pt x="437" y="956"/>
                  </a:lnTo>
                  <a:lnTo>
                    <a:pt x="456" y="926"/>
                  </a:lnTo>
                  <a:lnTo>
                    <a:pt x="477" y="896"/>
                  </a:lnTo>
                  <a:lnTo>
                    <a:pt x="498" y="864"/>
                  </a:lnTo>
                  <a:lnTo>
                    <a:pt x="513" y="834"/>
                  </a:lnTo>
                  <a:lnTo>
                    <a:pt x="525" y="802"/>
                  </a:lnTo>
                  <a:lnTo>
                    <a:pt x="531" y="766"/>
                  </a:lnTo>
                  <a:lnTo>
                    <a:pt x="537" y="731"/>
                  </a:lnTo>
                  <a:lnTo>
                    <a:pt x="545" y="695"/>
                  </a:lnTo>
                  <a:lnTo>
                    <a:pt x="556" y="662"/>
                  </a:lnTo>
                  <a:lnTo>
                    <a:pt x="572" y="634"/>
                  </a:lnTo>
                  <a:lnTo>
                    <a:pt x="597" y="608"/>
                  </a:lnTo>
                  <a:lnTo>
                    <a:pt x="585" y="570"/>
                  </a:lnTo>
                  <a:lnTo>
                    <a:pt x="582" y="527"/>
                  </a:lnTo>
                  <a:lnTo>
                    <a:pt x="585" y="484"/>
                  </a:lnTo>
                  <a:lnTo>
                    <a:pt x="592" y="443"/>
                  </a:lnTo>
                  <a:lnTo>
                    <a:pt x="605" y="446"/>
                  </a:lnTo>
                  <a:lnTo>
                    <a:pt x="617" y="451"/>
                  </a:lnTo>
                  <a:lnTo>
                    <a:pt x="630" y="456"/>
                  </a:lnTo>
                  <a:lnTo>
                    <a:pt x="641" y="462"/>
                  </a:lnTo>
                  <a:lnTo>
                    <a:pt x="654" y="469"/>
                  </a:lnTo>
                  <a:lnTo>
                    <a:pt x="665" y="478"/>
                  </a:lnTo>
                  <a:lnTo>
                    <a:pt x="675" y="487"/>
                  </a:lnTo>
                  <a:lnTo>
                    <a:pt x="686" y="495"/>
                  </a:lnTo>
                  <a:lnTo>
                    <a:pt x="689" y="461"/>
                  </a:lnTo>
                  <a:lnTo>
                    <a:pt x="692" y="426"/>
                  </a:lnTo>
                  <a:lnTo>
                    <a:pt x="696" y="393"/>
                  </a:lnTo>
                  <a:lnTo>
                    <a:pt x="701" y="360"/>
                  </a:lnTo>
                  <a:lnTo>
                    <a:pt x="687" y="354"/>
                  </a:lnTo>
                  <a:lnTo>
                    <a:pt x="670" y="348"/>
                  </a:lnTo>
                  <a:lnTo>
                    <a:pt x="649" y="341"/>
                  </a:lnTo>
                  <a:lnTo>
                    <a:pt x="626" y="333"/>
                  </a:lnTo>
                  <a:lnTo>
                    <a:pt x="602" y="324"/>
                  </a:lnTo>
                  <a:lnTo>
                    <a:pt x="576" y="314"/>
                  </a:lnTo>
                  <a:lnTo>
                    <a:pt x="551" y="304"/>
                  </a:lnTo>
                  <a:lnTo>
                    <a:pt x="525" y="295"/>
                  </a:lnTo>
                  <a:lnTo>
                    <a:pt x="500" y="285"/>
                  </a:lnTo>
                  <a:lnTo>
                    <a:pt x="476" y="276"/>
                  </a:lnTo>
                  <a:lnTo>
                    <a:pt x="453" y="268"/>
                  </a:lnTo>
                  <a:lnTo>
                    <a:pt x="435" y="261"/>
                  </a:lnTo>
                  <a:lnTo>
                    <a:pt x="418" y="253"/>
                  </a:lnTo>
                  <a:lnTo>
                    <a:pt x="406" y="249"/>
                  </a:lnTo>
                  <a:lnTo>
                    <a:pt x="397" y="245"/>
                  </a:lnTo>
                  <a:lnTo>
                    <a:pt x="393" y="243"/>
                  </a:lnTo>
                  <a:lnTo>
                    <a:pt x="865" y="0"/>
                  </a:lnTo>
                  <a:lnTo>
                    <a:pt x="1800" y="207"/>
                  </a:lnTo>
                  <a:close/>
                </a:path>
              </a:pathLst>
            </a:custGeom>
            <a:solidFill>
              <a:srgbClr val="000000"/>
            </a:solidFill>
            <a:ln w="9525">
              <a:noFill/>
              <a:round/>
              <a:headEnd/>
              <a:tailEnd/>
            </a:ln>
          </p:spPr>
          <p:txBody>
            <a:bodyPr/>
            <a:lstStyle/>
            <a:p>
              <a:endParaRPr lang="en-US"/>
            </a:p>
          </p:txBody>
        </p:sp>
        <p:sp>
          <p:nvSpPr>
            <p:cNvPr id="7182" name="Freeform 14"/>
            <p:cNvSpPr>
              <a:spLocks/>
            </p:cNvSpPr>
            <p:nvPr/>
          </p:nvSpPr>
          <p:spPr bwMode="auto">
            <a:xfrm>
              <a:off x="3693" y="1307"/>
              <a:ext cx="345" cy="361"/>
            </a:xfrm>
            <a:custGeom>
              <a:avLst/>
              <a:gdLst/>
              <a:ahLst/>
              <a:cxnLst>
                <a:cxn ang="0">
                  <a:pos x="290" y="167"/>
                </a:cxn>
                <a:cxn ang="0">
                  <a:pos x="360" y="226"/>
                </a:cxn>
                <a:cxn ang="0">
                  <a:pos x="459" y="268"/>
                </a:cxn>
                <a:cxn ang="0">
                  <a:pos x="568" y="281"/>
                </a:cxn>
                <a:cxn ang="0">
                  <a:pos x="678" y="275"/>
                </a:cxn>
                <a:cxn ang="0">
                  <a:pos x="752" y="261"/>
                </a:cxn>
                <a:cxn ang="0">
                  <a:pos x="822" y="236"/>
                </a:cxn>
                <a:cxn ang="0">
                  <a:pos x="887" y="203"/>
                </a:cxn>
                <a:cxn ang="0">
                  <a:pos x="922" y="154"/>
                </a:cxn>
                <a:cxn ang="0">
                  <a:pos x="956" y="111"/>
                </a:cxn>
                <a:cxn ang="0">
                  <a:pos x="1012" y="105"/>
                </a:cxn>
                <a:cxn ang="0">
                  <a:pos x="1026" y="166"/>
                </a:cxn>
                <a:cxn ang="0">
                  <a:pos x="967" y="251"/>
                </a:cxn>
                <a:cxn ang="0">
                  <a:pos x="904" y="405"/>
                </a:cxn>
                <a:cxn ang="0">
                  <a:pos x="952" y="589"/>
                </a:cxn>
                <a:cxn ang="0">
                  <a:pos x="978" y="805"/>
                </a:cxn>
                <a:cxn ang="0">
                  <a:pos x="921" y="919"/>
                </a:cxn>
                <a:cxn ang="0">
                  <a:pos x="842" y="988"/>
                </a:cxn>
                <a:cxn ang="0">
                  <a:pos x="741" y="1047"/>
                </a:cxn>
                <a:cxn ang="0">
                  <a:pos x="629" y="1081"/>
                </a:cxn>
                <a:cxn ang="0">
                  <a:pos x="512" y="1068"/>
                </a:cxn>
                <a:cxn ang="0">
                  <a:pos x="420" y="995"/>
                </a:cxn>
                <a:cxn ang="0">
                  <a:pos x="318" y="950"/>
                </a:cxn>
                <a:cxn ang="0">
                  <a:pos x="213" y="920"/>
                </a:cxn>
                <a:cxn ang="0">
                  <a:pos x="231" y="886"/>
                </a:cxn>
                <a:cxn ang="0">
                  <a:pos x="295" y="851"/>
                </a:cxn>
                <a:cxn ang="0">
                  <a:pos x="214" y="868"/>
                </a:cxn>
                <a:cxn ang="0">
                  <a:pos x="116" y="854"/>
                </a:cxn>
                <a:cxn ang="0">
                  <a:pos x="24" y="779"/>
                </a:cxn>
                <a:cxn ang="0">
                  <a:pos x="14" y="593"/>
                </a:cxn>
                <a:cxn ang="0">
                  <a:pos x="76" y="577"/>
                </a:cxn>
                <a:cxn ang="0">
                  <a:pos x="159" y="638"/>
                </a:cxn>
                <a:cxn ang="0">
                  <a:pos x="249" y="642"/>
                </a:cxn>
                <a:cxn ang="0">
                  <a:pos x="300" y="602"/>
                </a:cxn>
                <a:cxn ang="0">
                  <a:pos x="323" y="690"/>
                </a:cxn>
                <a:cxn ang="0">
                  <a:pos x="361" y="786"/>
                </a:cxn>
                <a:cxn ang="0">
                  <a:pos x="390" y="765"/>
                </a:cxn>
                <a:cxn ang="0">
                  <a:pos x="450" y="680"/>
                </a:cxn>
                <a:cxn ang="0">
                  <a:pos x="528" y="747"/>
                </a:cxn>
                <a:cxn ang="0">
                  <a:pos x="648" y="773"/>
                </a:cxn>
                <a:cxn ang="0">
                  <a:pos x="769" y="723"/>
                </a:cxn>
                <a:cxn ang="0">
                  <a:pos x="817" y="562"/>
                </a:cxn>
                <a:cxn ang="0">
                  <a:pos x="773" y="442"/>
                </a:cxn>
                <a:cxn ang="0">
                  <a:pos x="684" y="379"/>
                </a:cxn>
                <a:cxn ang="0">
                  <a:pos x="560" y="387"/>
                </a:cxn>
                <a:cxn ang="0">
                  <a:pos x="472" y="477"/>
                </a:cxn>
                <a:cxn ang="0">
                  <a:pos x="442" y="605"/>
                </a:cxn>
                <a:cxn ang="0">
                  <a:pos x="416" y="651"/>
                </a:cxn>
                <a:cxn ang="0">
                  <a:pos x="386" y="698"/>
                </a:cxn>
                <a:cxn ang="0">
                  <a:pos x="346" y="616"/>
                </a:cxn>
                <a:cxn ang="0">
                  <a:pos x="343" y="431"/>
                </a:cxn>
                <a:cxn ang="0">
                  <a:pos x="325" y="336"/>
                </a:cxn>
                <a:cxn ang="0">
                  <a:pos x="250" y="279"/>
                </a:cxn>
                <a:cxn ang="0">
                  <a:pos x="150" y="278"/>
                </a:cxn>
                <a:cxn ang="0">
                  <a:pos x="152" y="199"/>
                </a:cxn>
                <a:cxn ang="0">
                  <a:pos x="219" y="134"/>
                </a:cxn>
                <a:cxn ang="0">
                  <a:pos x="220" y="124"/>
                </a:cxn>
                <a:cxn ang="0">
                  <a:pos x="180" y="124"/>
                </a:cxn>
                <a:cxn ang="0">
                  <a:pos x="166" y="0"/>
                </a:cxn>
                <a:cxn ang="0">
                  <a:pos x="224" y="63"/>
                </a:cxn>
              </a:cxnLst>
              <a:rect l="0" t="0" r="r" b="b"/>
              <a:pathLst>
                <a:path w="1035" h="1084">
                  <a:moveTo>
                    <a:pt x="249" y="107"/>
                  </a:moveTo>
                  <a:lnTo>
                    <a:pt x="258" y="122"/>
                  </a:lnTo>
                  <a:lnTo>
                    <a:pt x="266" y="138"/>
                  </a:lnTo>
                  <a:lnTo>
                    <a:pt x="278" y="154"/>
                  </a:lnTo>
                  <a:lnTo>
                    <a:pt x="290" y="167"/>
                  </a:lnTo>
                  <a:lnTo>
                    <a:pt x="303" y="182"/>
                  </a:lnTo>
                  <a:lnTo>
                    <a:pt x="315" y="193"/>
                  </a:lnTo>
                  <a:lnTo>
                    <a:pt x="328" y="205"/>
                  </a:lnTo>
                  <a:lnTo>
                    <a:pt x="341" y="215"/>
                  </a:lnTo>
                  <a:lnTo>
                    <a:pt x="360" y="226"/>
                  </a:lnTo>
                  <a:lnTo>
                    <a:pt x="379" y="238"/>
                  </a:lnTo>
                  <a:lnTo>
                    <a:pt x="398" y="246"/>
                  </a:lnTo>
                  <a:lnTo>
                    <a:pt x="418" y="255"/>
                  </a:lnTo>
                  <a:lnTo>
                    <a:pt x="438" y="262"/>
                  </a:lnTo>
                  <a:lnTo>
                    <a:pt x="459" y="268"/>
                  </a:lnTo>
                  <a:lnTo>
                    <a:pt x="480" y="272"/>
                  </a:lnTo>
                  <a:lnTo>
                    <a:pt x="502" y="275"/>
                  </a:lnTo>
                  <a:lnTo>
                    <a:pt x="524" y="278"/>
                  </a:lnTo>
                  <a:lnTo>
                    <a:pt x="545" y="279"/>
                  </a:lnTo>
                  <a:lnTo>
                    <a:pt x="568" y="281"/>
                  </a:lnTo>
                  <a:lnTo>
                    <a:pt x="589" y="281"/>
                  </a:lnTo>
                  <a:lnTo>
                    <a:pt x="612" y="281"/>
                  </a:lnTo>
                  <a:lnTo>
                    <a:pt x="634" y="279"/>
                  </a:lnTo>
                  <a:lnTo>
                    <a:pt x="655" y="278"/>
                  </a:lnTo>
                  <a:lnTo>
                    <a:pt x="678" y="275"/>
                  </a:lnTo>
                  <a:lnTo>
                    <a:pt x="693" y="274"/>
                  </a:lnTo>
                  <a:lnTo>
                    <a:pt x="708" y="271"/>
                  </a:lnTo>
                  <a:lnTo>
                    <a:pt x="723" y="268"/>
                  </a:lnTo>
                  <a:lnTo>
                    <a:pt x="737" y="265"/>
                  </a:lnTo>
                  <a:lnTo>
                    <a:pt x="752" y="261"/>
                  </a:lnTo>
                  <a:lnTo>
                    <a:pt x="766" y="256"/>
                  </a:lnTo>
                  <a:lnTo>
                    <a:pt x="779" y="252"/>
                  </a:lnTo>
                  <a:lnTo>
                    <a:pt x="794" y="248"/>
                  </a:lnTo>
                  <a:lnTo>
                    <a:pt x="808" y="242"/>
                  </a:lnTo>
                  <a:lnTo>
                    <a:pt x="822" y="236"/>
                  </a:lnTo>
                  <a:lnTo>
                    <a:pt x="834" y="230"/>
                  </a:lnTo>
                  <a:lnTo>
                    <a:pt x="848" y="225"/>
                  </a:lnTo>
                  <a:lnTo>
                    <a:pt x="861" y="218"/>
                  </a:lnTo>
                  <a:lnTo>
                    <a:pt x="874" y="210"/>
                  </a:lnTo>
                  <a:lnTo>
                    <a:pt x="887" y="203"/>
                  </a:lnTo>
                  <a:lnTo>
                    <a:pt x="899" y="194"/>
                  </a:lnTo>
                  <a:lnTo>
                    <a:pt x="908" y="187"/>
                  </a:lnTo>
                  <a:lnTo>
                    <a:pt x="914" y="177"/>
                  </a:lnTo>
                  <a:lnTo>
                    <a:pt x="918" y="166"/>
                  </a:lnTo>
                  <a:lnTo>
                    <a:pt x="922" y="154"/>
                  </a:lnTo>
                  <a:lnTo>
                    <a:pt x="926" y="143"/>
                  </a:lnTo>
                  <a:lnTo>
                    <a:pt x="931" y="133"/>
                  </a:lnTo>
                  <a:lnTo>
                    <a:pt x="937" y="122"/>
                  </a:lnTo>
                  <a:lnTo>
                    <a:pt x="946" y="115"/>
                  </a:lnTo>
                  <a:lnTo>
                    <a:pt x="956" y="111"/>
                  </a:lnTo>
                  <a:lnTo>
                    <a:pt x="967" y="108"/>
                  </a:lnTo>
                  <a:lnTo>
                    <a:pt x="977" y="107"/>
                  </a:lnTo>
                  <a:lnTo>
                    <a:pt x="988" y="105"/>
                  </a:lnTo>
                  <a:lnTo>
                    <a:pt x="1001" y="105"/>
                  </a:lnTo>
                  <a:lnTo>
                    <a:pt x="1012" y="105"/>
                  </a:lnTo>
                  <a:lnTo>
                    <a:pt x="1023" y="105"/>
                  </a:lnTo>
                  <a:lnTo>
                    <a:pt x="1035" y="104"/>
                  </a:lnTo>
                  <a:lnTo>
                    <a:pt x="1035" y="125"/>
                  </a:lnTo>
                  <a:lnTo>
                    <a:pt x="1032" y="147"/>
                  </a:lnTo>
                  <a:lnTo>
                    <a:pt x="1026" y="166"/>
                  </a:lnTo>
                  <a:lnTo>
                    <a:pt x="1017" y="184"/>
                  </a:lnTo>
                  <a:lnTo>
                    <a:pt x="1007" y="202"/>
                  </a:lnTo>
                  <a:lnTo>
                    <a:pt x="994" y="218"/>
                  </a:lnTo>
                  <a:lnTo>
                    <a:pt x="981" y="235"/>
                  </a:lnTo>
                  <a:lnTo>
                    <a:pt x="967" y="251"/>
                  </a:lnTo>
                  <a:lnTo>
                    <a:pt x="947" y="275"/>
                  </a:lnTo>
                  <a:lnTo>
                    <a:pt x="931" y="304"/>
                  </a:lnTo>
                  <a:lnTo>
                    <a:pt x="917" y="336"/>
                  </a:lnTo>
                  <a:lnTo>
                    <a:pt x="908" y="369"/>
                  </a:lnTo>
                  <a:lnTo>
                    <a:pt x="904" y="405"/>
                  </a:lnTo>
                  <a:lnTo>
                    <a:pt x="904" y="441"/>
                  </a:lnTo>
                  <a:lnTo>
                    <a:pt x="909" y="475"/>
                  </a:lnTo>
                  <a:lnTo>
                    <a:pt x="919" y="510"/>
                  </a:lnTo>
                  <a:lnTo>
                    <a:pt x="936" y="549"/>
                  </a:lnTo>
                  <a:lnTo>
                    <a:pt x="952" y="589"/>
                  </a:lnTo>
                  <a:lnTo>
                    <a:pt x="966" y="632"/>
                  </a:lnTo>
                  <a:lnTo>
                    <a:pt x="977" y="674"/>
                  </a:lnTo>
                  <a:lnTo>
                    <a:pt x="984" y="719"/>
                  </a:lnTo>
                  <a:lnTo>
                    <a:pt x="986" y="762"/>
                  </a:lnTo>
                  <a:lnTo>
                    <a:pt x="978" y="805"/>
                  </a:lnTo>
                  <a:lnTo>
                    <a:pt x="963" y="848"/>
                  </a:lnTo>
                  <a:lnTo>
                    <a:pt x="954" y="867"/>
                  </a:lnTo>
                  <a:lnTo>
                    <a:pt x="944" y="884"/>
                  </a:lnTo>
                  <a:lnTo>
                    <a:pt x="933" y="901"/>
                  </a:lnTo>
                  <a:lnTo>
                    <a:pt x="921" y="919"/>
                  </a:lnTo>
                  <a:lnTo>
                    <a:pt x="907" y="935"/>
                  </a:lnTo>
                  <a:lnTo>
                    <a:pt x="893" y="949"/>
                  </a:lnTo>
                  <a:lnTo>
                    <a:pt x="878" y="963"/>
                  </a:lnTo>
                  <a:lnTo>
                    <a:pt x="862" y="975"/>
                  </a:lnTo>
                  <a:lnTo>
                    <a:pt x="842" y="988"/>
                  </a:lnTo>
                  <a:lnTo>
                    <a:pt x="823" y="1001"/>
                  </a:lnTo>
                  <a:lnTo>
                    <a:pt x="803" y="1014"/>
                  </a:lnTo>
                  <a:lnTo>
                    <a:pt x="782" y="1025"/>
                  </a:lnTo>
                  <a:lnTo>
                    <a:pt x="761" y="1037"/>
                  </a:lnTo>
                  <a:lnTo>
                    <a:pt x="741" y="1047"/>
                  </a:lnTo>
                  <a:lnTo>
                    <a:pt x="718" y="1057"/>
                  </a:lnTo>
                  <a:lnTo>
                    <a:pt x="697" y="1066"/>
                  </a:lnTo>
                  <a:lnTo>
                    <a:pt x="674" y="1073"/>
                  </a:lnTo>
                  <a:lnTo>
                    <a:pt x="652" y="1079"/>
                  </a:lnTo>
                  <a:lnTo>
                    <a:pt x="629" y="1081"/>
                  </a:lnTo>
                  <a:lnTo>
                    <a:pt x="607" y="1084"/>
                  </a:lnTo>
                  <a:lnTo>
                    <a:pt x="583" y="1083"/>
                  </a:lnTo>
                  <a:lnTo>
                    <a:pt x="559" y="1081"/>
                  </a:lnTo>
                  <a:lnTo>
                    <a:pt x="535" y="1076"/>
                  </a:lnTo>
                  <a:lnTo>
                    <a:pt x="512" y="1068"/>
                  </a:lnTo>
                  <a:lnTo>
                    <a:pt x="492" y="1058"/>
                  </a:lnTo>
                  <a:lnTo>
                    <a:pt x="473" y="1045"/>
                  </a:lnTo>
                  <a:lnTo>
                    <a:pt x="455" y="1030"/>
                  </a:lnTo>
                  <a:lnTo>
                    <a:pt x="438" y="1012"/>
                  </a:lnTo>
                  <a:lnTo>
                    <a:pt x="420" y="995"/>
                  </a:lnTo>
                  <a:lnTo>
                    <a:pt x="401" y="981"/>
                  </a:lnTo>
                  <a:lnTo>
                    <a:pt x="383" y="968"/>
                  </a:lnTo>
                  <a:lnTo>
                    <a:pt x="361" y="959"/>
                  </a:lnTo>
                  <a:lnTo>
                    <a:pt x="340" y="955"/>
                  </a:lnTo>
                  <a:lnTo>
                    <a:pt x="318" y="950"/>
                  </a:lnTo>
                  <a:lnTo>
                    <a:pt x="296" y="948"/>
                  </a:lnTo>
                  <a:lnTo>
                    <a:pt x="274" y="945"/>
                  </a:lnTo>
                  <a:lnTo>
                    <a:pt x="253" y="939"/>
                  </a:lnTo>
                  <a:lnTo>
                    <a:pt x="233" y="930"/>
                  </a:lnTo>
                  <a:lnTo>
                    <a:pt x="213" y="920"/>
                  </a:lnTo>
                  <a:lnTo>
                    <a:pt x="195" y="904"/>
                  </a:lnTo>
                  <a:lnTo>
                    <a:pt x="193" y="901"/>
                  </a:lnTo>
                  <a:lnTo>
                    <a:pt x="205" y="896"/>
                  </a:lnTo>
                  <a:lnTo>
                    <a:pt x="219" y="891"/>
                  </a:lnTo>
                  <a:lnTo>
                    <a:pt x="231" y="886"/>
                  </a:lnTo>
                  <a:lnTo>
                    <a:pt x="245" y="880"/>
                  </a:lnTo>
                  <a:lnTo>
                    <a:pt x="258" y="873"/>
                  </a:lnTo>
                  <a:lnTo>
                    <a:pt x="270" y="867"/>
                  </a:lnTo>
                  <a:lnTo>
                    <a:pt x="283" y="860"/>
                  </a:lnTo>
                  <a:lnTo>
                    <a:pt x="295" y="851"/>
                  </a:lnTo>
                  <a:lnTo>
                    <a:pt x="279" y="854"/>
                  </a:lnTo>
                  <a:lnTo>
                    <a:pt x="263" y="857"/>
                  </a:lnTo>
                  <a:lnTo>
                    <a:pt x="246" y="861"/>
                  </a:lnTo>
                  <a:lnTo>
                    <a:pt x="230" y="865"/>
                  </a:lnTo>
                  <a:lnTo>
                    <a:pt x="214" y="868"/>
                  </a:lnTo>
                  <a:lnTo>
                    <a:pt x="198" y="870"/>
                  </a:lnTo>
                  <a:lnTo>
                    <a:pt x="180" y="870"/>
                  </a:lnTo>
                  <a:lnTo>
                    <a:pt x="161" y="867"/>
                  </a:lnTo>
                  <a:lnTo>
                    <a:pt x="139" y="861"/>
                  </a:lnTo>
                  <a:lnTo>
                    <a:pt x="116" y="854"/>
                  </a:lnTo>
                  <a:lnTo>
                    <a:pt x="95" y="844"/>
                  </a:lnTo>
                  <a:lnTo>
                    <a:pt x="74" y="832"/>
                  </a:lnTo>
                  <a:lnTo>
                    <a:pt x="55" y="818"/>
                  </a:lnTo>
                  <a:lnTo>
                    <a:pt x="37" y="801"/>
                  </a:lnTo>
                  <a:lnTo>
                    <a:pt x="24" y="779"/>
                  </a:lnTo>
                  <a:lnTo>
                    <a:pt x="12" y="755"/>
                  </a:lnTo>
                  <a:lnTo>
                    <a:pt x="4" y="716"/>
                  </a:lnTo>
                  <a:lnTo>
                    <a:pt x="0" y="674"/>
                  </a:lnTo>
                  <a:lnTo>
                    <a:pt x="4" y="632"/>
                  </a:lnTo>
                  <a:lnTo>
                    <a:pt x="14" y="593"/>
                  </a:lnTo>
                  <a:lnTo>
                    <a:pt x="45" y="495"/>
                  </a:lnTo>
                  <a:lnTo>
                    <a:pt x="47" y="517"/>
                  </a:lnTo>
                  <a:lnTo>
                    <a:pt x="54" y="539"/>
                  </a:lnTo>
                  <a:lnTo>
                    <a:pt x="64" y="559"/>
                  </a:lnTo>
                  <a:lnTo>
                    <a:pt x="76" y="577"/>
                  </a:lnTo>
                  <a:lnTo>
                    <a:pt x="90" y="595"/>
                  </a:lnTo>
                  <a:lnTo>
                    <a:pt x="106" y="609"/>
                  </a:lnTo>
                  <a:lnTo>
                    <a:pt x="124" y="622"/>
                  </a:lnTo>
                  <a:lnTo>
                    <a:pt x="142" y="632"/>
                  </a:lnTo>
                  <a:lnTo>
                    <a:pt x="159" y="638"/>
                  </a:lnTo>
                  <a:lnTo>
                    <a:pt x="176" y="642"/>
                  </a:lnTo>
                  <a:lnTo>
                    <a:pt x="194" y="645"/>
                  </a:lnTo>
                  <a:lnTo>
                    <a:pt x="213" y="647"/>
                  </a:lnTo>
                  <a:lnTo>
                    <a:pt x="231" y="645"/>
                  </a:lnTo>
                  <a:lnTo>
                    <a:pt x="249" y="642"/>
                  </a:lnTo>
                  <a:lnTo>
                    <a:pt x="266" y="635"/>
                  </a:lnTo>
                  <a:lnTo>
                    <a:pt x="281" y="625"/>
                  </a:lnTo>
                  <a:lnTo>
                    <a:pt x="288" y="618"/>
                  </a:lnTo>
                  <a:lnTo>
                    <a:pt x="294" y="611"/>
                  </a:lnTo>
                  <a:lnTo>
                    <a:pt x="300" y="602"/>
                  </a:lnTo>
                  <a:lnTo>
                    <a:pt x="306" y="595"/>
                  </a:lnTo>
                  <a:lnTo>
                    <a:pt x="308" y="619"/>
                  </a:lnTo>
                  <a:lnTo>
                    <a:pt x="311" y="644"/>
                  </a:lnTo>
                  <a:lnTo>
                    <a:pt x="316" y="667"/>
                  </a:lnTo>
                  <a:lnTo>
                    <a:pt x="323" y="690"/>
                  </a:lnTo>
                  <a:lnTo>
                    <a:pt x="331" y="713"/>
                  </a:lnTo>
                  <a:lnTo>
                    <a:pt x="339" y="736"/>
                  </a:lnTo>
                  <a:lnTo>
                    <a:pt x="349" y="759"/>
                  </a:lnTo>
                  <a:lnTo>
                    <a:pt x="358" y="780"/>
                  </a:lnTo>
                  <a:lnTo>
                    <a:pt x="361" y="786"/>
                  </a:lnTo>
                  <a:lnTo>
                    <a:pt x="366" y="793"/>
                  </a:lnTo>
                  <a:lnTo>
                    <a:pt x="371" y="799"/>
                  </a:lnTo>
                  <a:lnTo>
                    <a:pt x="378" y="805"/>
                  </a:lnTo>
                  <a:lnTo>
                    <a:pt x="383" y="785"/>
                  </a:lnTo>
                  <a:lnTo>
                    <a:pt x="390" y="765"/>
                  </a:lnTo>
                  <a:lnTo>
                    <a:pt x="399" y="746"/>
                  </a:lnTo>
                  <a:lnTo>
                    <a:pt x="409" y="729"/>
                  </a:lnTo>
                  <a:lnTo>
                    <a:pt x="421" y="711"/>
                  </a:lnTo>
                  <a:lnTo>
                    <a:pt x="435" y="696"/>
                  </a:lnTo>
                  <a:lnTo>
                    <a:pt x="450" y="680"/>
                  </a:lnTo>
                  <a:lnTo>
                    <a:pt x="465" y="667"/>
                  </a:lnTo>
                  <a:lnTo>
                    <a:pt x="475" y="694"/>
                  </a:lnTo>
                  <a:lnTo>
                    <a:pt x="490" y="716"/>
                  </a:lnTo>
                  <a:lnTo>
                    <a:pt x="508" y="733"/>
                  </a:lnTo>
                  <a:lnTo>
                    <a:pt x="528" y="747"/>
                  </a:lnTo>
                  <a:lnTo>
                    <a:pt x="550" y="759"/>
                  </a:lnTo>
                  <a:lnTo>
                    <a:pt x="573" y="766"/>
                  </a:lnTo>
                  <a:lnTo>
                    <a:pt x="597" y="770"/>
                  </a:lnTo>
                  <a:lnTo>
                    <a:pt x="620" y="773"/>
                  </a:lnTo>
                  <a:lnTo>
                    <a:pt x="648" y="773"/>
                  </a:lnTo>
                  <a:lnTo>
                    <a:pt x="674" y="772"/>
                  </a:lnTo>
                  <a:lnTo>
                    <a:pt x="700" y="765"/>
                  </a:lnTo>
                  <a:lnTo>
                    <a:pt x="725" y="755"/>
                  </a:lnTo>
                  <a:lnTo>
                    <a:pt x="749" y="742"/>
                  </a:lnTo>
                  <a:lnTo>
                    <a:pt x="769" y="723"/>
                  </a:lnTo>
                  <a:lnTo>
                    <a:pt x="786" y="700"/>
                  </a:lnTo>
                  <a:lnTo>
                    <a:pt x="799" y="671"/>
                  </a:lnTo>
                  <a:lnTo>
                    <a:pt x="811" y="637"/>
                  </a:lnTo>
                  <a:lnTo>
                    <a:pt x="817" y="601"/>
                  </a:lnTo>
                  <a:lnTo>
                    <a:pt x="817" y="562"/>
                  </a:lnTo>
                  <a:lnTo>
                    <a:pt x="809" y="526"/>
                  </a:lnTo>
                  <a:lnTo>
                    <a:pt x="802" y="504"/>
                  </a:lnTo>
                  <a:lnTo>
                    <a:pt x="793" y="484"/>
                  </a:lnTo>
                  <a:lnTo>
                    <a:pt x="784" y="462"/>
                  </a:lnTo>
                  <a:lnTo>
                    <a:pt x="773" y="442"/>
                  </a:lnTo>
                  <a:lnTo>
                    <a:pt x="759" y="423"/>
                  </a:lnTo>
                  <a:lnTo>
                    <a:pt x="746" y="408"/>
                  </a:lnTo>
                  <a:lnTo>
                    <a:pt x="728" y="395"/>
                  </a:lnTo>
                  <a:lnTo>
                    <a:pt x="708" y="386"/>
                  </a:lnTo>
                  <a:lnTo>
                    <a:pt x="684" y="379"/>
                  </a:lnTo>
                  <a:lnTo>
                    <a:pt x="659" y="374"/>
                  </a:lnTo>
                  <a:lnTo>
                    <a:pt x="633" y="373"/>
                  </a:lnTo>
                  <a:lnTo>
                    <a:pt x="608" y="374"/>
                  </a:lnTo>
                  <a:lnTo>
                    <a:pt x="584" y="380"/>
                  </a:lnTo>
                  <a:lnTo>
                    <a:pt x="560" y="387"/>
                  </a:lnTo>
                  <a:lnTo>
                    <a:pt x="538" y="399"/>
                  </a:lnTo>
                  <a:lnTo>
                    <a:pt x="518" y="415"/>
                  </a:lnTo>
                  <a:lnTo>
                    <a:pt x="499" y="433"/>
                  </a:lnTo>
                  <a:lnTo>
                    <a:pt x="484" y="454"/>
                  </a:lnTo>
                  <a:lnTo>
                    <a:pt x="472" y="477"/>
                  </a:lnTo>
                  <a:lnTo>
                    <a:pt x="463" y="500"/>
                  </a:lnTo>
                  <a:lnTo>
                    <a:pt x="455" y="526"/>
                  </a:lnTo>
                  <a:lnTo>
                    <a:pt x="449" y="550"/>
                  </a:lnTo>
                  <a:lnTo>
                    <a:pt x="445" y="577"/>
                  </a:lnTo>
                  <a:lnTo>
                    <a:pt x="442" y="605"/>
                  </a:lnTo>
                  <a:lnTo>
                    <a:pt x="439" y="615"/>
                  </a:lnTo>
                  <a:lnTo>
                    <a:pt x="435" y="625"/>
                  </a:lnTo>
                  <a:lnTo>
                    <a:pt x="430" y="634"/>
                  </a:lnTo>
                  <a:lnTo>
                    <a:pt x="424" y="642"/>
                  </a:lnTo>
                  <a:lnTo>
                    <a:pt x="416" y="651"/>
                  </a:lnTo>
                  <a:lnTo>
                    <a:pt x="409" y="660"/>
                  </a:lnTo>
                  <a:lnTo>
                    <a:pt x="403" y="668"/>
                  </a:lnTo>
                  <a:lnTo>
                    <a:pt x="398" y="677"/>
                  </a:lnTo>
                  <a:lnTo>
                    <a:pt x="390" y="690"/>
                  </a:lnTo>
                  <a:lnTo>
                    <a:pt x="386" y="698"/>
                  </a:lnTo>
                  <a:lnTo>
                    <a:pt x="381" y="706"/>
                  </a:lnTo>
                  <a:lnTo>
                    <a:pt x="375" y="720"/>
                  </a:lnTo>
                  <a:lnTo>
                    <a:pt x="363" y="685"/>
                  </a:lnTo>
                  <a:lnTo>
                    <a:pt x="353" y="651"/>
                  </a:lnTo>
                  <a:lnTo>
                    <a:pt x="346" y="616"/>
                  </a:lnTo>
                  <a:lnTo>
                    <a:pt x="343" y="580"/>
                  </a:lnTo>
                  <a:lnTo>
                    <a:pt x="341" y="544"/>
                  </a:lnTo>
                  <a:lnTo>
                    <a:pt x="340" y="508"/>
                  </a:lnTo>
                  <a:lnTo>
                    <a:pt x="341" y="469"/>
                  </a:lnTo>
                  <a:lnTo>
                    <a:pt x="343" y="431"/>
                  </a:lnTo>
                  <a:lnTo>
                    <a:pt x="343" y="410"/>
                  </a:lnTo>
                  <a:lnTo>
                    <a:pt x="341" y="390"/>
                  </a:lnTo>
                  <a:lnTo>
                    <a:pt x="338" y="372"/>
                  </a:lnTo>
                  <a:lnTo>
                    <a:pt x="333" y="353"/>
                  </a:lnTo>
                  <a:lnTo>
                    <a:pt x="325" y="336"/>
                  </a:lnTo>
                  <a:lnTo>
                    <a:pt x="315" y="320"/>
                  </a:lnTo>
                  <a:lnTo>
                    <a:pt x="303" y="307"/>
                  </a:lnTo>
                  <a:lnTo>
                    <a:pt x="286" y="295"/>
                  </a:lnTo>
                  <a:lnTo>
                    <a:pt x="269" y="287"/>
                  </a:lnTo>
                  <a:lnTo>
                    <a:pt x="250" y="279"/>
                  </a:lnTo>
                  <a:lnTo>
                    <a:pt x="230" y="274"/>
                  </a:lnTo>
                  <a:lnTo>
                    <a:pt x="210" y="271"/>
                  </a:lnTo>
                  <a:lnTo>
                    <a:pt x="189" y="271"/>
                  </a:lnTo>
                  <a:lnTo>
                    <a:pt x="169" y="274"/>
                  </a:lnTo>
                  <a:lnTo>
                    <a:pt x="150" y="278"/>
                  </a:lnTo>
                  <a:lnTo>
                    <a:pt x="131" y="287"/>
                  </a:lnTo>
                  <a:lnTo>
                    <a:pt x="134" y="265"/>
                  </a:lnTo>
                  <a:lnTo>
                    <a:pt x="137" y="242"/>
                  </a:lnTo>
                  <a:lnTo>
                    <a:pt x="144" y="220"/>
                  </a:lnTo>
                  <a:lnTo>
                    <a:pt x="152" y="199"/>
                  </a:lnTo>
                  <a:lnTo>
                    <a:pt x="164" y="179"/>
                  </a:lnTo>
                  <a:lnTo>
                    <a:pt x="178" y="161"/>
                  </a:lnTo>
                  <a:lnTo>
                    <a:pt x="194" y="147"/>
                  </a:lnTo>
                  <a:lnTo>
                    <a:pt x="213" y="135"/>
                  </a:lnTo>
                  <a:lnTo>
                    <a:pt x="219" y="134"/>
                  </a:lnTo>
                  <a:lnTo>
                    <a:pt x="225" y="133"/>
                  </a:lnTo>
                  <a:lnTo>
                    <a:pt x="231" y="131"/>
                  </a:lnTo>
                  <a:lnTo>
                    <a:pt x="236" y="128"/>
                  </a:lnTo>
                  <a:lnTo>
                    <a:pt x="229" y="124"/>
                  </a:lnTo>
                  <a:lnTo>
                    <a:pt x="220" y="124"/>
                  </a:lnTo>
                  <a:lnTo>
                    <a:pt x="211" y="125"/>
                  </a:lnTo>
                  <a:lnTo>
                    <a:pt x="203" y="127"/>
                  </a:lnTo>
                  <a:lnTo>
                    <a:pt x="194" y="130"/>
                  </a:lnTo>
                  <a:lnTo>
                    <a:pt x="186" y="128"/>
                  </a:lnTo>
                  <a:lnTo>
                    <a:pt x="180" y="124"/>
                  </a:lnTo>
                  <a:lnTo>
                    <a:pt x="175" y="114"/>
                  </a:lnTo>
                  <a:lnTo>
                    <a:pt x="170" y="86"/>
                  </a:lnTo>
                  <a:lnTo>
                    <a:pt x="168" y="59"/>
                  </a:lnTo>
                  <a:lnTo>
                    <a:pt x="166" y="29"/>
                  </a:lnTo>
                  <a:lnTo>
                    <a:pt x="166" y="0"/>
                  </a:lnTo>
                  <a:lnTo>
                    <a:pt x="179" y="12"/>
                  </a:lnTo>
                  <a:lnTo>
                    <a:pt x="191" y="25"/>
                  </a:lnTo>
                  <a:lnTo>
                    <a:pt x="203" y="36"/>
                  </a:lnTo>
                  <a:lnTo>
                    <a:pt x="214" y="49"/>
                  </a:lnTo>
                  <a:lnTo>
                    <a:pt x="224" y="63"/>
                  </a:lnTo>
                  <a:lnTo>
                    <a:pt x="233" y="76"/>
                  </a:lnTo>
                  <a:lnTo>
                    <a:pt x="241" y="91"/>
                  </a:lnTo>
                  <a:lnTo>
                    <a:pt x="249" y="107"/>
                  </a:lnTo>
                  <a:close/>
                </a:path>
              </a:pathLst>
            </a:custGeom>
            <a:solidFill>
              <a:srgbClr val="B22600"/>
            </a:solidFill>
            <a:ln w="9525">
              <a:noFill/>
              <a:round/>
              <a:headEnd/>
              <a:tailEnd/>
            </a:ln>
          </p:spPr>
          <p:txBody>
            <a:bodyPr/>
            <a:lstStyle/>
            <a:p>
              <a:endParaRPr lang="en-US"/>
            </a:p>
          </p:txBody>
        </p:sp>
        <p:sp>
          <p:nvSpPr>
            <p:cNvPr id="7183" name="Freeform 15"/>
            <p:cNvSpPr>
              <a:spLocks/>
            </p:cNvSpPr>
            <p:nvPr/>
          </p:nvSpPr>
          <p:spPr bwMode="auto">
            <a:xfrm>
              <a:off x="3978" y="1357"/>
              <a:ext cx="54" cy="41"/>
            </a:xfrm>
            <a:custGeom>
              <a:avLst/>
              <a:gdLst/>
              <a:ahLst/>
              <a:cxnLst>
                <a:cxn ang="0">
                  <a:pos x="162" y="0"/>
                </a:cxn>
                <a:cxn ang="0">
                  <a:pos x="155" y="6"/>
                </a:cxn>
                <a:cxn ang="0">
                  <a:pos x="148" y="11"/>
                </a:cxn>
                <a:cxn ang="0">
                  <a:pos x="142" y="19"/>
                </a:cxn>
                <a:cxn ang="0">
                  <a:pos x="137" y="26"/>
                </a:cxn>
                <a:cxn ang="0">
                  <a:pos x="130" y="33"/>
                </a:cxn>
                <a:cxn ang="0">
                  <a:pos x="125" y="40"/>
                </a:cxn>
                <a:cxn ang="0">
                  <a:pos x="122" y="49"/>
                </a:cxn>
                <a:cxn ang="0">
                  <a:pos x="118" y="57"/>
                </a:cxn>
                <a:cxn ang="0">
                  <a:pos x="109" y="76"/>
                </a:cxn>
                <a:cxn ang="0">
                  <a:pos x="98" y="89"/>
                </a:cxn>
                <a:cxn ang="0">
                  <a:pos x="84" y="98"/>
                </a:cxn>
                <a:cxn ang="0">
                  <a:pos x="68" y="104"/>
                </a:cxn>
                <a:cxn ang="0">
                  <a:pos x="52" y="108"/>
                </a:cxn>
                <a:cxn ang="0">
                  <a:pos x="35" y="112"/>
                </a:cxn>
                <a:cxn ang="0">
                  <a:pos x="20" y="116"/>
                </a:cxn>
                <a:cxn ang="0">
                  <a:pos x="5" y="124"/>
                </a:cxn>
                <a:cxn ang="0">
                  <a:pos x="0" y="124"/>
                </a:cxn>
                <a:cxn ang="0">
                  <a:pos x="5" y="114"/>
                </a:cxn>
                <a:cxn ang="0">
                  <a:pos x="10" y="104"/>
                </a:cxn>
                <a:cxn ang="0">
                  <a:pos x="17" y="93"/>
                </a:cxn>
                <a:cxn ang="0">
                  <a:pos x="23" y="85"/>
                </a:cxn>
                <a:cxn ang="0">
                  <a:pos x="30" y="75"/>
                </a:cxn>
                <a:cxn ang="0">
                  <a:pos x="38" y="66"/>
                </a:cxn>
                <a:cxn ang="0">
                  <a:pos x="45" y="56"/>
                </a:cxn>
                <a:cxn ang="0">
                  <a:pos x="53" y="47"/>
                </a:cxn>
                <a:cxn ang="0">
                  <a:pos x="64" y="36"/>
                </a:cxn>
                <a:cxn ang="0">
                  <a:pos x="77" y="26"/>
                </a:cxn>
                <a:cxn ang="0">
                  <a:pos x="89" y="17"/>
                </a:cxn>
                <a:cxn ang="0">
                  <a:pos x="103" y="11"/>
                </a:cxn>
                <a:cxn ang="0">
                  <a:pos x="117" y="6"/>
                </a:cxn>
                <a:cxn ang="0">
                  <a:pos x="132" y="3"/>
                </a:cxn>
                <a:cxn ang="0">
                  <a:pos x="147" y="0"/>
                </a:cxn>
                <a:cxn ang="0">
                  <a:pos x="162" y="0"/>
                </a:cxn>
              </a:cxnLst>
              <a:rect l="0" t="0" r="r" b="b"/>
              <a:pathLst>
                <a:path w="162" h="124">
                  <a:moveTo>
                    <a:pt x="162" y="0"/>
                  </a:moveTo>
                  <a:lnTo>
                    <a:pt x="155" y="6"/>
                  </a:lnTo>
                  <a:lnTo>
                    <a:pt x="148" y="11"/>
                  </a:lnTo>
                  <a:lnTo>
                    <a:pt x="142" y="19"/>
                  </a:lnTo>
                  <a:lnTo>
                    <a:pt x="137" y="26"/>
                  </a:lnTo>
                  <a:lnTo>
                    <a:pt x="130" y="33"/>
                  </a:lnTo>
                  <a:lnTo>
                    <a:pt x="125" y="40"/>
                  </a:lnTo>
                  <a:lnTo>
                    <a:pt x="122" y="49"/>
                  </a:lnTo>
                  <a:lnTo>
                    <a:pt x="118" y="57"/>
                  </a:lnTo>
                  <a:lnTo>
                    <a:pt x="109" y="76"/>
                  </a:lnTo>
                  <a:lnTo>
                    <a:pt x="98" y="89"/>
                  </a:lnTo>
                  <a:lnTo>
                    <a:pt x="84" y="98"/>
                  </a:lnTo>
                  <a:lnTo>
                    <a:pt x="68" y="104"/>
                  </a:lnTo>
                  <a:lnTo>
                    <a:pt x="52" y="108"/>
                  </a:lnTo>
                  <a:lnTo>
                    <a:pt x="35" y="112"/>
                  </a:lnTo>
                  <a:lnTo>
                    <a:pt x="20" y="116"/>
                  </a:lnTo>
                  <a:lnTo>
                    <a:pt x="5" y="124"/>
                  </a:lnTo>
                  <a:lnTo>
                    <a:pt x="0" y="124"/>
                  </a:lnTo>
                  <a:lnTo>
                    <a:pt x="5" y="114"/>
                  </a:lnTo>
                  <a:lnTo>
                    <a:pt x="10" y="104"/>
                  </a:lnTo>
                  <a:lnTo>
                    <a:pt x="17" y="93"/>
                  </a:lnTo>
                  <a:lnTo>
                    <a:pt x="23" y="85"/>
                  </a:lnTo>
                  <a:lnTo>
                    <a:pt x="30" y="75"/>
                  </a:lnTo>
                  <a:lnTo>
                    <a:pt x="38" y="66"/>
                  </a:lnTo>
                  <a:lnTo>
                    <a:pt x="45" y="56"/>
                  </a:lnTo>
                  <a:lnTo>
                    <a:pt x="53" y="47"/>
                  </a:lnTo>
                  <a:lnTo>
                    <a:pt x="64" y="36"/>
                  </a:lnTo>
                  <a:lnTo>
                    <a:pt x="77" y="26"/>
                  </a:lnTo>
                  <a:lnTo>
                    <a:pt x="89" y="17"/>
                  </a:lnTo>
                  <a:lnTo>
                    <a:pt x="103" y="11"/>
                  </a:lnTo>
                  <a:lnTo>
                    <a:pt x="117" y="6"/>
                  </a:lnTo>
                  <a:lnTo>
                    <a:pt x="132" y="3"/>
                  </a:lnTo>
                  <a:lnTo>
                    <a:pt x="147" y="0"/>
                  </a:lnTo>
                  <a:lnTo>
                    <a:pt x="162" y="0"/>
                  </a:lnTo>
                  <a:close/>
                </a:path>
              </a:pathLst>
            </a:custGeom>
            <a:solidFill>
              <a:srgbClr val="000000"/>
            </a:solidFill>
            <a:ln w="9525">
              <a:noFill/>
              <a:round/>
              <a:headEnd/>
              <a:tailEnd/>
            </a:ln>
          </p:spPr>
          <p:txBody>
            <a:bodyPr/>
            <a:lstStyle/>
            <a:p>
              <a:endParaRPr lang="en-US"/>
            </a:p>
          </p:txBody>
        </p:sp>
        <p:sp>
          <p:nvSpPr>
            <p:cNvPr id="7184" name="Freeform 16"/>
            <p:cNvSpPr>
              <a:spLocks/>
            </p:cNvSpPr>
            <p:nvPr/>
          </p:nvSpPr>
          <p:spPr bwMode="auto">
            <a:xfrm>
              <a:off x="3590" y="1495"/>
              <a:ext cx="362" cy="409"/>
            </a:xfrm>
            <a:custGeom>
              <a:avLst/>
              <a:gdLst/>
              <a:ahLst/>
              <a:cxnLst>
                <a:cxn ang="0">
                  <a:pos x="160" y="137"/>
                </a:cxn>
                <a:cxn ang="0">
                  <a:pos x="256" y="171"/>
                </a:cxn>
                <a:cxn ang="0">
                  <a:pos x="326" y="292"/>
                </a:cxn>
                <a:cxn ang="0">
                  <a:pos x="410" y="336"/>
                </a:cxn>
                <a:cxn ang="0">
                  <a:pos x="448" y="343"/>
                </a:cxn>
                <a:cxn ang="0">
                  <a:pos x="533" y="422"/>
                </a:cxn>
                <a:cxn ang="0">
                  <a:pos x="642" y="435"/>
                </a:cxn>
                <a:cxn ang="0">
                  <a:pos x="672" y="432"/>
                </a:cxn>
                <a:cxn ang="0">
                  <a:pos x="725" y="495"/>
                </a:cxn>
                <a:cxn ang="0">
                  <a:pos x="808" y="577"/>
                </a:cxn>
                <a:cxn ang="0">
                  <a:pos x="816" y="766"/>
                </a:cxn>
                <a:cxn ang="0">
                  <a:pos x="801" y="878"/>
                </a:cxn>
                <a:cxn ang="0">
                  <a:pos x="833" y="998"/>
                </a:cxn>
                <a:cxn ang="0">
                  <a:pos x="922" y="1081"/>
                </a:cxn>
                <a:cxn ang="0">
                  <a:pos x="1023" y="1106"/>
                </a:cxn>
                <a:cxn ang="0">
                  <a:pos x="1056" y="1142"/>
                </a:cxn>
                <a:cxn ang="0">
                  <a:pos x="978" y="1195"/>
                </a:cxn>
                <a:cxn ang="0">
                  <a:pos x="891" y="1224"/>
                </a:cxn>
                <a:cxn ang="0">
                  <a:pos x="796" y="1227"/>
                </a:cxn>
                <a:cxn ang="0">
                  <a:pos x="718" y="1189"/>
                </a:cxn>
                <a:cxn ang="0">
                  <a:pos x="650" y="1133"/>
                </a:cxn>
                <a:cxn ang="0">
                  <a:pos x="575" y="1093"/>
                </a:cxn>
                <a:cxn ang="0">
                  <a:pos x="461" y="1070"/>
                </a:cxn>
                <a:cxn ang="0">
                  <a:pos x="349" y="943"/>
                </a:cxn>
                <a:cxn ang="0">
                  <a:pos x="301" y="703"/>
                </a:cxn>
                <a:cxn ang="0">
                  <a:pos x="309" y="523"/>
                </a:cxn>
                <a:cxn ang="0">
                  <a:pos x="334" y="421"/>
                </a:cxn>
                <a:cxn ang="0">
                  <a:pos x="329" y="396"/>
                </a:cxn>
                <a:cxn ang="0">
                  <a:pos x="268" y="619"/>
                </a:cxn>
                <a:cxn ang="0">
                  <a:pos x="210" y="703"/>
                </a:cxn>
                <a:cxn ang="0">
                  <a:pos x="152" y="655"/>
                </a:cxn>
                <a:cxn ang="0">
                  <a:pos x="146" y="585"/>
                </a:cxn>
                <a:cxn ang="0">
                  <a:pos x="244" y="579"/>
                </a:cxn>
                <a:cxn ang="0">
                  <a:pos x="251" y="559"/>
                </a:cxn>
                <a:cxn ang="0">
                  <a:pos x="213" y="567"/>
                </a:cxn>
                <a:cxn ang="0">
                  <a:pos x="114" y="533"/>
                </a:cxn>
                <a:cxn ang="0">
                  <a:pos x="52" y="467"/>
                </a:cxn>
                <a:cxn ang="0">
                  <a:pos x="101" y="469"/>
                </a:cxn>
                <a:cxn ang="0">
                  <a:pos x="201" y="458"/>
                </a:cxn>
                <a:cxn ang="0">
                  <a:pos x="226" y="444"/>
                </a:cxn>
                <a:cxn ang="0">
                  <a:pos x="204" y="444"/>
                </a:cxn>
                <a:cxn ang="0">
                  <a:pos x="102" y="435"/>
                </a:cxn>
                <a:cxn ang="0">
                  <a:pos x="55" y="370"/>
                </a:cxn>
                <a:cxn ang="0">
                  <a:pos x="71" y="318"/>
                </a:cxn>
                <a:cxn ang="0">
                  <a:pos x="178" y="337"/>
                </a:cxn>
                <a:cxn ang="0">
                  <a:pos x="241" y="302"/>
                </a:cxn>
                <a:cxn ang="0">
                  <a:pos x="214" y="304"/>
                </a:cxn>
                <a:cxn ang="0">
                  <a:pos x="155" y="301"/>
                </a:cxn>
                <a:cxn ang="0">
                  <a:pos x="59" y="248"/>
                </a:cxn>
                <a:cxn ang="0">
                  <a:pos x="0" y="104"/>
                </a:cxn>
                <a:cxn ang="0">
                  <a:pos x="39" y="59"/>
                </a:cxn>
                <a:cxn ang="0">
                  <a:pos x="114" y="124"/>
                </a:cxn>
              </a:cxnLst>
              <a:rect l="0" t="0" r="r" b="b"/>
              <a:pathLst>
                <a:path w="1086" h="1228">
                  <a:moveTo>
                    <a:pt x="114" y="124"/>
                  </a:moveTo>
                  <a:lnTo>
                    <a:pt x="125" y="128"/>
                  </a:lnTo>
                  <a:lnTo>
                    <a:pt x="136" y="133"/>
                  </a:lnTo>
                  <a:lnTo>
                    <a:pt x="147" y="135"/>
                  </a:lnTo>
                  <a:lnTo>
                    <a:pt x="160" y="137"/>
                  </a:lnTo>
                  <a:lnTo>
                    <a:pt x="171" y="140"/>
                  </a:lnTo>
                  <a:lnTo>
                    <a:pt x="183" y="141"/>
                  </a:lnTo>
                  <a:lnTo>
                    <a:pt x="194" y="144"/>
                  </a:lnTo>
                  <a:lnTo>
                    <a:pt x="205" y="148"/>
                  </a:lnTo>
                  <a:lnTo>
                    <a:pt x="256" y="171"/>
                  </a:lnTo>
                  <a:lnTo>
                    <a:pt x="263" y="199"/>
                  </a:lnTo>
                  <a:lnTo>
                    <a:pt x="274" y="226"/>
                  </a:lnTo>
                  <a:lnTo>
                    <a:pt x="288" y="251"/>
                  </a:lnTo>
                  <a:lnTo>
                    <a:pt x="306" y="272"/>
                  </a:lnTo>
                  <a:lnTo>
                    <a:pt x="326" y="292"/>
                  </a:lnTo>
                  <a:lnTo>
                    <a:pt x="349" y="308"/>
                  </a:lnTo>
                  <a:lnTo>
                    <a:pt x="371" y="321"/>
                  </a:lnTo>
                  <a:lnTo>
                    <a:pt x="395" y="331"/>
                  </a:lnTo>
                  <a:lnTo>
                    <a:pt x="403" y="333"/>
                  </a:lnTo>
                  <a:lnTo>
                    <a:pt x="410" y="336"/>
                  </a:lnTo>
                  <a:lnTo>
                    <a:pt x="418" y="337"/>
                  </a:lnTo>
                  <a:lnTo>
                    <a:pt x="425" y="338"/>
                  </a:lnTo>
                  <a:lnTo>
                    <a:pt x="433" y="341"/>
                  </a:lnTo>
                  <a:lnTo>
                    <a:pt x="440" y="341"/>
                  </a:lnTo>
                  <a:lnTo>
                    <a:pt x="448" y="343"/>
                  </a:lnTo>
                  <a:lnTo>
                    <a:pt x="456" y="343"/>
                  </a:lnTo>
                  <a:lnTo>
                    <a:pt x="472" y="369"/>
                  </a:lnTo>
                  <a:lnTo>
                    <a:pt x="490" y="390"/>
                  </a:lnTo>
                  <a:lnTo>
                    <a:pt x="510" y="408"/>
                  </a:lnTo>
                  <a:lnTo>
                    <a:pt x="533" y="422"/>
                  </a:lnTo>
                  <a:lnTo>
                    <a:pt x="558" y="431"/>
                  </a:lnTo>
                  <a:lnTo>
                    <a:pt x="583" y="436"/>
                  </a:lnTo>
                  <a:lnTo>
                    <a:pt x="609" y="438"/>
                  </a:lnTo>
                  <a:lnTo>
                    <a:pt x="635" y="436"/>
                  </a:lnTo>
                  <a:lnTo>
                    <a:pt x="642" y="435"/>
                  </a:lnTo>
                  <a:lnTo>
                    <a:pt x="648" y="433"/>
                  </a:lnTo>
                  <a:lnTo>
                    <a:pt x="654" y="432"/>
                  </a:lnTo>
                  <a:lnTo>
                    <a:pt x="660" y="432"/>
                  </a:lnTo>
                  <a:lnTo>
                    <a:pt x="667" y="432"/>
                  </a:lnTo>
                  <a:lnTo>
                    <a:pt x="672" y="432"/>
                  </a:lnTo>
                  <a:lnTo>
                    <a:pt x="677" y="435"/>
                  </a:lnTo>
                  <a:lnTo>
                    <a:pt x="682" y="438"/>
                  </a:lnTo>
                  <a:lnTo>
                    <a:pt x="697" y="455"/>
                  </a:lnTo>
                  <a:lnTo>
                    <a:pt x="712" y="475"/>
                  </a:lnTo>
                  <a:lnTo>
                    <a:pt x="725" y="495"/>
                  </a:lnTo>
                  <a:lnTo>
                    <a:pt x="740" y="514"/>
                  </a:lnTo>
                  <a:lnTo>
                    <a:pt x="756" y="534"/>
                  </a:lnTo>
                  <a:lnTo>
                    <a:pt x="772" y="552"/>
                  </a:lnTo>
                  <a:lnTo>
                    <a:pt x="789" y="566"/>
                  </a:lnTo>
                  <a:lnTo>
                    <a:pt x="808" y="577"/>
                  </a:lnTo>
                  <a:lnTo>
                    <a:pt x="796" y="616"/>
                  </a:lnTo>
                  <a:lnTo>
                    <a:pt x="789" y="661"/>
                  </a:lnTo>
                  <a:lnTo>
                    <a:pt x="792" y="704"/>
                  </a:lnTo>
                  <a:lnTo>
                    <a:pt x="806" y="743"/>
                  </a:lnTo>
                  <a:lnTo>
                    <a:pt x="816" y="766"/>
                  </a:lnTo>
                  <a:lnTo>
                    <a:pt x="818" y="789"/>
                  </a:lnTo>
                  <a:lnTo>
                    <a:pt x="817" y="811"/>
                  </a:lnTo>
                  <a:lnTo>
                    <a:pt x="812" y="832"/>
                  </a:lnTo>
                  <a:lnTo>
                    <a:pt x="806" y="855"/>
                  </a:lnTo>
                  <a:lnTo>
                    <a:pt x="801" y="878"/>
                  </a:lnTo>
                  <a:lnTo>
                    <a:pt x="799" y="903"/>
                  </a:lnTo>
                  <a:lnTo>
                    <a:pt x="803" y="927"/>
                  </a:lnTo>
                  <a:lnTo>
                    <a:pt x="811" y="952"/>
                  </a:lnTo>
                  <a:lnTo>
                    <a:pt x="821" y="975"/>
                  </a:lnTo>
                  <a:lnTo>
                    <a:pt x="833" y="998"/>
                  </a:lnTo>
                  <a:lnTo>
                    <a:pt x="848" y="1020"/>
                  </a:lnTo>
                  <a:lnTo>
                    <a:pt x="864" y="1038"/>
                  </a:lnTo>
                  <a:lnTo>
                    <a:pt x="882" y="1056"/>
                  </a:lnTo>
                  <a:lnTo>
                    <a:pt x="902" y="1070"/>
                  </a:lnTo>
                  <a:lnTo>
                    <a:pt x="922" y="1081"/>
                  </a:lnTo>
                  <a:lnTo>
                    <a:pt x="942" y="1089"/>
                  </a:lnTo>
                  <a:lnTo>
                    <a:pt x="961" y="1094"/>
                  </a:lnTo>
                  <a:lnTo>
                    <a:pt x="982" y="1099"/>
                  </a:lnTo>
                  <a:lnTo>
                    <a:pt x="1002" y="1103"/>
                  </a:lnTo>
                  <a:lnTo>
                    <a:pt x="1023" y="1106"/>
                  </a:lnTo>
                  <a:lnTo>
                    <a:pt x="1043" y="1109"/>
                  </a:lnTo>
                  <a:lnTo>
                    <a:pt x="1065" y="1112"/>
                  </a:lnTo>
                  <a:lnTo>
                    <a:pt x="1086" y="1115"/>
                  </a:lnTo>
                  <a:lnTo>
                    <a:pt x="1071" y="1129"/>
                  </a:lnTo>
                  <a:lnTo>
                    <a:pt x="1056" y="1142"/>
                  </a:lnTo>
                  <a:lnTo>
                    <a:pt x="1041" y="1155"/>
                  </a:lnTo>
                  <a:lnTo>
                    <a:pt x="1026" y="1166"/>
                  </a:lnTo>
                  <a:lnTo>
                    <a:pt x="1009" y="1176"/>
                  </a:lnTo>
                  <a:lnTo>
                    <a:pt x="994" y="1187"/>
                  </a:lnTo>
                  <a:lnTo>
                    <a:pt x="978" y="1195"/>
                  </a:lnTo>
                  <a:lnTo>
                    <a:pt x="961" y="1204"/>
                  </a:lnTo>
                  <a:lnTo>
                    <a:pt x="944" y="1210"/>
                  </a:lnTo>
                  <a:lnTo>
                    <a:pt x="927" y="1215"/>
                  </a:lnTo>
                  <a:lnTo>
                    <a:pt x="909" y="1221"/>
                  </a:lnTo>
                  <a:lnTo>
                    <a:pt x="891" y="1224"/>
                  </a:lnTo>
                  <a:lnTo>
                    <a:pt x="872" y="1227"/>
                  </a:lnTo>
                  <a:lnTo>
                    <a:pt x="853" y="1228"/>
                  </a:lnTo>
                  <a:lnTo>
                    <a:pt x="833" y="1228"/>
                  </a:lnTo>
                  <a:lnTo>
                    <a:pt x="813" y="1228"/>
                  </a:lnTo>
                  <a:lnTo>
                    <a:pt x="796" y="1227"/>
                  </a:lnTo>
                  <a:lnTo>
                    <a:pt x="778" y="1223"/>
                  </a:lnTo>
                  <a:lnTo>
                    <a:pt x="763" y="1215"/>
                  </a:lnTo>
                  <a:lnTo>
                    <a:pt x="747" y="1208"/>
                  </a:lnTo>
                  <a:lnTo>
                    <a:pt x="733" y="1199"/>
                  </a:lnTo>
                  <a:lnTo>
                    <a:pt x="718" y="1189"/>
                  </a:lnTo>
                  <a:lnTo>
                    <a:pt x="704" y="1178"/>
                  </a:lnTo>
                  <a:lnTo>
                    <a:pt x="690" y="1166"/>
                  </a:lnTo>
                  <a:lnTo>
                    <a:pt x="678" y="1155"/>
                  </a:lnTo>
                  <a:lnTo>
                    <a:pt x="664" y="1145"/>
                  </a:lnTo>
                  <a:lnTo>
                    <a:pt x="650" y="1133"/>
                  </a:lnTo>
                  <a:lnTo>
                    <a:pt x="637" y="1123"/>
                  </a:lnTo>
                  <a:lnTo>
                    <a:pt x="622" y="1113"/>
                  </a:lnTo>
                  <a:lnTo>
                    <a:pt x="607" y="1104"/>
                  </a:lnTo>
                  <a:lnTo>
                    <a:pt x="592" y="1097"/>
                  </a:lnTo>
                  <a:lnTo>
                    <a:pt x="575" y="1093"/>
                  </a:lnTo>
                  <a:lnTo>
                    <a:pt x="553" y="1089"/>
                  </a:lnTo>
                  <a:lnTo>
                    <a:pt x="530" y="1086"/>
                  </a:lnTo>
                  <a:lnTo>
                    <a:pt x="507" y="1081"/>
                  </a:lnTo>
                  <a:lnTo>
                    <a:pt x="484" y="1077"/>
                  </a:lnTo>
                  <a:lnTo>
                    <a:pt x="461" y="1070"/>
                  </a:lnTo>
                  <a:lnTo>
                    <a:pt x="440" y="1060"/>
                  </a:lnTo>
                  <a:lnTo>
                    <a:pt x="420" y="1045"/>
                  </a:lnTo>
                  <a:lnTo>
                    <a:pt x="401" y="1027"/>
                  </a:lnTo>
                  <a:lnTo>
                    <a:pt x="371" y="986"/>
                  </a:lnTo>
                  <a:lnTo>
                    <a:pt x="349" y="943"/>
                  </a:lnTo>
                  <a:lnTo>
                    <a:pt x="331" y="899"/>
                  </a:lnTo>
                  <a:lnTo>
                    <a:pt x="319" y="852"/>
                  </a:lnTo>
                  <a:lnTo>
                    <a:pt x="310" y="804"/>
                  </a:lnTo>
                  <a:lnTo>
                    <a:pt x="304" y="755"/>
                  </a:lnTo>
                  <a:lnTo>
                    <a:pt x="301" y="703"/>
                  </a:lnTo>
                  <a:lnTo>
                    <a:pt x="300" y="651"/>
                  </a:lnTo>
                  <a:lnTo>
                    <a:pt x="300" y="618"/>
                  </a:lnTo>
                  <a:lnTo>
                    <a:pt x="301" y="586"/>
                  </a:lnTo>
                  <a:lnTo>
                    <a:pt x="304" y="553"/>
                  </a:lnTo>
                  <a:lnTo>
                    <a:pt x="309" y="523"/>
                  </a:lnTo>
                  <a:lnTo>
                    <a:pt x="313" y="503"/>
                  </a:lnTo>
                  <a:lnTo>
                    <a:pt x="318" y="481"/>
                  </a:lnTo>
                  <a:lnTo>
                    <a:pt x="323" y="461"/>
                  </a:lnTo>
                  <a:lnTo>
                    <a:pt x="328" y="441"/>
                  </a:lnTo>
                  <a:lnTo>
                    <a:pt x="334" y="421"/>
                  </a:lnTo>
                  <a:lnTo>
                    <a:pt x="340" y="399"/>
                  </a:lnTo>
                  <a:lnTo>
                    <a:pt x="346" y="380"/>
                  </a:lnTo>
                  <a:lnTo>
                    <a:pt x="354" y="360"/>
                  </a:lnTo>
                  <a:lnTo>
                    <a:pt x="351" y="357"/>
                  </a:lnTo>
                  <a:lnTo>
                    <a:pt x="329" y="396"/>
                  </a:lnTo>
                  <a:lnTo>
                    <a:pt x="310" y="438"/>
                  </a:lnTo>
                  <a:lnTo>
                    <a:pt x="296" y="481"/>
                  </a:lnTo>
                  <a:lnTo>
                    <a:pt x="284" y="526"/>
                  </a:lnTo>
                  <a:lnTo>
                    <a:pt x="275" y="572"/>
                  </a:lnTo>
                  <a:lnTo>
                    <a:pt x="268" y="619"/>
                  </a:lnTo>
                  <a:lnTo>
                    <a:pt x="260" y="665"/>
                  </a:lnTo>
                  <a:lnTo>
                    <a:pt x="254" y="713"/>
                  </a:lnTo>
                  <a:lnTo>
                    <a:pt x="239" y="710"/>
                  </a:lnTo>
                  <a:lnTo>
                    <a:pt x="225" y="707"/>
                  </a:lnTo>
                  <a:lnTo>
                    <a:pt x="210" y="703"/>
                  </a:lnTo>
                  <a:lnTo>
                    <a:pt x="196" y="697"/>
                  </a:lnTo>
                  <a:lnTo>
                    <a:pt x="184" y="690"/>
                  </a:lnTo>
                  <a:lnTo>
                    <a:pt x="171" y="680"/>
                  </a:lnTo>
                  <a:lnTo>
                    <a:pt x="161" y="670"/>
                  </a:lnTo>
                  <a:lnTo>
                    <a:pt x="152" y="655"/>
                  </a:lnTo>
                  <a:lnTo>
                    <a:pt x="145" y="638"/>
                  </a:lnTo>
                  <a:lnTo>
                    <a:pt x="139" y="619"/>
                  </a:lnTo>
                  <a:lnTo>
                    <a:pt x="132" y="599"/>
                  </a:lnTo>
                  <a:lnTo>
                    <a:pt x="127" y="580"/>
                  </a:lnTo>
                  <a:lnTo>
                    <a:pt x="146" y="585"/>
                  </a:lnTo>
                  <a:lnTo>
                    <a:pt x="166" y="589"/>
                  </a:lnTo>
                  <a:lnTo>
                    <a:pt x="186" y="592"/>
                  </a:lnTo>
                  <a:lnTo>
                    <a:pt x="206" y="590"/>
                  </a:lnTo>
                  <a:lnTo>
                    <a:pt x="226" y="588"/>
                  </a:lnTo>
                  <a:lnTo>
                    <a:pt x="244" y="579"/>
                  </a:lnTo>
                  <a:lnTo>
                    <a:pt x="260" y="567"/>
                  </a:lnTo>
                  <a:lnTo>
                    <a:pt x="273" y="550"/>
                  </a:lnTo>
                  <a:lnTo>
                    <a:pt x="265" y="552"/>
                  </a:lnTo>
                  <a:lnTo>
                    <a:pt x="258" y="556"/>
                  </a:lnTo>
                  <a:lnTo>
                    <a:pt x="251" y="559"/>
                  </a:lnTo>
                  <a:lnTo>
                    <a:pt x="244" y="562"/>
                  </a:lnTo>
                  <a:lnTo>
                    <a:pt x="236" y="565"/>
                  </a:lnTo>
                  <a:lnTo>
                    <a:pt x="229" y="567"/>
                  </a:lnTo>
                  <a:lnTo>
                    <a:pt x="221" y="567"/>
                  </a:lnTo>
                  <a:lnTo>
                    <a:pt x="213" y="567"/>
                  </a:lnTo>
                  <a:lnTo>
                    <a:pt x="191" y="565"/>
                  </a:lnTo>
                  <a:lnTo>
                    <a:pt x="171" y="559"/>
                  </a:lnTo>
                  <a:lnTo>
                    <a:pt x="151" y="553"/>
                  </a:lnTo>
                  <a:lnTo>
                    <a:pt x="132" y="544"/>
                  </a:lnTo>
                  <a:lnTo>
                    <a:pt x="114" y="533"/>
                  </a:lnTo>
                  <a:lnTo>
                    <a:pt x="96" y="521"/>
                  </a:lnTo>
                  <a:lnTo>
                    <a:pt x="80" y="505"/>
                  </a:lnTo>
                  <a:lnTo>
                    <a:pt x="65" y="488"/>
                  </a:lnTo>
                  <a:lnTo>
                    <a:pt x="57" y="478"/>
                  </a:lnTo>
                  <a:lnTo>
                    <a:pt x="52" y="467"/>
                  </a:lnTo>
                  <a:lnTo>
                    <a:pt x="49" y="454"/>
                  </a:lnTo>
                  <a:lnTo>
                    <a:pt x="46" y="441"/>
                  </a:lnTo>
                  <a:lnTo>
                    <a:pt x="62" y="452"/>
                  </a:lnTo>
                  <a:lnTo>
                    <a:pt x="81" y="462"/>
                  </a:lnTo>
                  <a:lnTo>
                    <a:pt x="101" y="469"/>
                  </a:lnTo>
                  <a:lnTo>
                    <a:pt x="121" y="472"/>
                  </a:lnTo>
                  <a:lnTo>
                    <a:pt x="142" y="474"/>
                  </a:lnTo>
                  <a:lnTo>
                    <a:pt x="162" y="472"/>
                  </a:lnTo>
                  <a:lnTo>
                    <a:pt x="183" y="467"/>
                  </a:lnTo>
                  <a:lnTo>
                    <a:pt x="201" y="458"/>
                  </a:lnTo>
                  <a:lnTo>
                    <a:pt x="206" y="455"/>
                  </a:lnTo>
                  <a:lnTo>
                    <a:pt x="211" y="452"/>
                  </a:lnTo>
                  <a:lnTo>
                    <a:pt x="216" y="449"/>
                  </a:lnTo>
                  <a:lnTo>
                    <a:pt x="221" y="446"/>
                  </a:lnTo>
                  <a:lnTo>
                    <a:pt x="226" y="444"/>
                  </a:lnTo>
                  <a:lnTo>
                    <a:pt x="231" y="441"/>
                  </a:lnTo>
                  <a:lnTo>
                    <a:pt x="236" y="438"/>
                  </a:lnTo>
                  <a:lnTo>
                    <a:pt x="241" y="433"/>
                  </a:lnTo>
                  <a:lnTo>
                    <a:pt x="224" y="439"/>
                  </a:lnTo>
                  <a:lnTo>
                    <a:pt x="204" y="444"/>
                  </a:lnTo>
                  <a:lnTo>
                    <a:pt x="183" y="448"/>
                  </a:lnTo>
                  <a:lnTo>
                    <a:pt x="162" y="449"/>
                  </a:lnTo>
                  <a:lnTo>
                    <a:pt x="141" y="448"/>
                  </a:lnTo>
                  <a:lnTo>
                    <a:pt x="121" y="444"/>
                  </a:lnTo>
                  <a:lnTo>
                    <a:pt x="102" y="435"/>
                  </a:lnTo>
                  <a:lnTo>
                    <a:pt x="86" y="422"/>
                  </a:lnTo>
                  <a:lnTo>
                    <a:pt x="76" y="410"/>
                  </a:lnTo>
                  <a:lnTo>
                    <a:pt x="67" y="397"/>
                  </a:lnTo>
                  <a:lnTo>
                    <a:pt x="60" y="385"/>
                  </a:lnTo>
                  <a:lnTo>
                    <a:pt x="55" y="370"/>
                  </a:lnTo>
                  <a:lnTo>
                    <a:pt x="51" y="356"/>
                  </a:lnTo>
                  <a:lnTo>
                    <a:pt x="50" y="341"/>
                  </a:lnTo>
                  <a:lnTo>
                    <a:pt x="50" y="325"/>
                  </a:lnTo>
                  <a:lnTo>
                    <a:pt x="52" y="310"/>
                  </a:lnTo>
                  <a:lnTo>
                    <a:pt x="71" y="318"/>
                  </a:lnTo>
                  <a:lnTo>
                    <a:pt x="91" y="325"/>
                  </a:lnTo>
                  <a:lnTo>
                    <a:pt x="111" y="333"/>
                  </a:lnTo>
                  <a:lnTo>
                    <a:pt x="134" y="337"/>
                  </a:lnTo>
                  <a:lnTo>
                    <a:pt x="155" y="338"/>
                  </a:lnTo>
                  <a:lnTo>
                    <a:pt x="178" y="337"/>
                  </a:lnTo>
                  <a:lnTo>
                    <a:pt x="198" y="330"/>
                  </a:lnTo>
                  <a:lnTo>
                    <a:pt x="218" y="318"/>
                  </a:lnTo>
                  <a:lnTo>
                    <a:pt x="225" y="313"/>
                  </a:lnTo>
                  <a:lnTo>
                    <a:pt x="234" y="308"/>
                  </a:lnTo>
                  <a:lnTo>
                    <a:pt x="241" y="302"/>
                  </a:lnTo>
                  <a:lnTo>
                    <a:pt x="248" y="294"/>
                  </a:lnTo>
                  <a:lnTo>
                    <a:pt x="240" y="297"/>
                  </a:lnTo>
                  <a:lnTo>
                    <a:pt x="231" y="298"/>
                  </a:lnTo>
                  <a:lnTo>
                    <a:pt x="223" y="301"/>
                  </a:lnTo>
                  <a:lnTo>
                    <a:pt x="214" y="304"/>
                  </a:lnTo>
                  <a:lnTo>
                    <a:pt x="205" y="305"/>
                  </a:lnTo>
                  <a:lnTo>
                    <a:pt x="195" y="307"/>
                  </a:lnTo>
                  <a:lnTo>
                    <a:pt x="186" y="307"/>
                  </a:lnTo>
                  <a:lnTo>
                    <a:pt x="176" y="305"/>
                  </a:lnTo>
                  <a:lnTo>
                    <a:pt x="155" y="301"/>
                  </a:lnTo>
                  <a:lnTo>
                    <a:pt x="135" y="294"/>
                  </a:lnTo>
                  <a:lnTo>
                    <a:pt x="114" y="287"/>
                  </a:lnTo>
                  <a:lnTo>
                    <a:pt x="95" y="277"/>
                  </a:lnTo>
                  <a:lnTo>
                    <a:pt x="76" y="264"/>
                  </a:lnTo>
                  <a:lnTo>
                    <a:pt x="59" y="248"/>
                  </a:lnTo>
                  <a:lnTo>
                    <a:pt x="44" y="230"/>
                  </a:lnTo>
                  <a:lnTo>
                    <a:pt x="30" y="209"/>
                  </a:lnTo>
                  <a:lnTo>
                    <a:pt x="15" y="176"/>
                  </a:lnTo>
                  <a:lnTo>
                    <a:pt x="5" y="141"/>
                  </a:lnTo>
                  <a:lnTo>
                    <a:pt x="0" y="104"/>
                  </a:lnTo>
                  <a:lnTo>
                    <a:pt x="0" y="65"/>
                  </a:lnTo>
                  <a:lnTo>
                    <a:pt x="17" y="0"/>
                  </a:lnTo>
                  <a:lnTo>
                    <a:pt x="21" y="22"/>
                  </a:lnTo>
                  <a:lnTo>
                    <a:pt x="29" y="40"/>
                  </a:lnTo>
                  <a:lnTo>
                    <a:pt x="39" y="59"/>
                  </a:lnTo>
                  <a:lnTo>
                    <a:pt x="51" y="76"/>
                  </a:lnTo>
                  <a:lnTo>
                    <a:pt x="65" y="91"/>
                  </a:lnTo>
                  <a:lnTo>
                    <a:pt x="81" y="104"/>
                  </a:lnTo>
                  <a:lnTo>
                    <a:pt x="97" y="115"/>
                  </a:lnTo>
                  <a:lnTo>
                    <a:pt x="114" y="124"/>
                  </a:lnTo>
                  <a:close/>
                </a:path>
              </a:pathLst>
            </a:custGeom>
            <a:solidFill>
              <a:srgbClr val="B22600"/>
            </a:solidFill>
            <a:ln w="9525">
              <a:noFill/>
              <a:round/>
              <a:headEnd/>
              <a:tailEnd/>
            </a:ln>
          </p:spPr>
          <p:txBody>
            <a:bodyPr/>
            <a:lstStyle/>
            <a:p>
              <a:endParaRPr lang="en-US"/>
            </a:p>
          </p:txBody>
        </p:sp>
        <p:sp>
          <p:nvSpPr>
            <p:cNvPr id="7185" name="Freeform 17"/>
            <p:cNvSpPr>
              <a:spLocks/>
            </p:cNvSpPr>
            <p:nvPr/>
          </p:nvSpPr>
          <p:spPr bwMode="auto">
            <a:xfrm>
              <a:off x="3872" y="1523"/>
              <a:ext cx="112" cy="110"/>
            </a:xfrm>
            <a:custGeom>
              <a:avLst/>
              <a:gdLst/>
              <a:ahLst/>
              <a:cxnLst>
                <a:cxn ang="0">
                  <a:pos x="317" y="217"/>
                </a:cxn>
                <a:cxn ang="0">
                  <a:pos x="286" y="265"/>
                </a:cxn>
                <a:cxn ang="0">
                  <a:pos x="287" y="266"/>
                </a:cxn>
                <a:cxn ang="0">
                  <a:pos x="272" y="286"/>
                </a:cxn>
                <a:cxn ang="0">
                  <a:pos x="255" y="302"/>
                </a:cxn>
                <a:cxn ang="0">
                  <a:pos x="236" y="315"/>
                </a:cxn>
                <a:cxn ang="0">
                  <a:pos x="216" y="324"/>
                </a:cxn>
                <a:cxn ang="0">
                  <a:pos x="194" y="329"/>
                </a:cxn>
                <a:cxn ang="0">
                  <a:pos x="171" y="332"/>
                </a:cxn>
                <a:cxn ang="0">
                  <a:pos x="148" y="332"/>
                </a:cxn>
                <a:cxn ang="0">
                  <a:pos x="125" y="329"/>
                </a:cxn>
                <a:cxn ang="0">
                  <a:pos x="110" y="326"/>
                </a:cxn>
                <a:cxn ang="0">
                  <a:pos x="95" y="322"/>
                </a:cxn>
                <a:cxn ang="0">
                  <a:pos x="80" y="318"/>
                </a:cxn>
                <a:cxn ang="0">
                  <a:pos x="65" y="313"/>
                </a:cxn>
                <a:cxn ang="0">
                  <a:pos x="50" y="308"/>
                </a:cxn>
                <a:cxn ang="0">
                  <a:pos x="35" y="303"/>
                </a:cxn>
                <a:cxn ang="0">
                  <a:pos x="21" y="298"/>
                </a:cxn>
                <a:cxn ang="0">
                  <a:pos x="6" y="292"/>
                </a:cxn>
                <a:cxn ang="0">
                  <a:pos x="3" y="289"/>
                </a:cxn>
                <a:cxn ang="0">
                  <a:pos x="1" y="286"/>
                </a:cxn>
                <a:cxn ang="0">
                  <a:pos x="0" y="282"/>
                </a:cxn>
                <a:cxn ang="0">
                  <a:pos x="0" y="279"/>
                </a:cxn>
                <a:cxn ang="0">
                  <a:pos x="13" y="283"/>
                </a:cxn>
                <a:cxn ang="0">
                  <a:pos x="27" y="286"/>
                </a:cxn>
                <a:cxn ang="0">
                  <a:pos x="42" y="289"/>
                </a:cxn>
                <a:cxn ang="0">
                  <a:pos x="57" y="292"/>
                </a:cxn>
                <a:cxn ang="0">
                  <a:pos x="72" y="293"/>
                </a:cxn>
                <a:cxn ang="0">
                  <a:pos x="87" y="295"/>
                </a:cxn>
                <a:cxn ang="0">
                  <a:pos x="102" y="295"/>
                </a:cxn>
                <a:cxn ang="0">
                  <a:pos x="117" y="293"/>
                </a:cxn>
                <a:cxn ang="0">
                  <a:pos x="132" y="292"/>
                </a:cxn>
                <a:cxn ang="0">
                  <a:pos x="147" y="290"/>
                </a:cxn>
                <a:cxn ang="0">
                  <a:pos x="161" y="286"/>
                </a:cxn>
                <a:cxn ang="0">
                  <a:pos x="175" y="282"/>
                </a:cxn>
                <a:cxn ang="0">
                  <a:pos x="188" y="275"/>
                </a:cxn>
                <a:cxn ang="0">
                  <a:pos x="202" y="267"/>
                </a:cxn>
                <a:cxn ang="0">
                  <a:pos x="215" y="259"/>
                </a:cxn>
                <a:cxn ang="0">
                  <a:pos x="226" y="249"/>
                </a:cxn>
                <a:cxn ang="0">
                  <a:pos x="245" y="229"/>
                </a:cxn>
                <a:cxn ang="0">
                  <a:pos x="262" y="207"/>
                </a:cxn>
                <a:cxn ang="0">
                  <a:pos x="279" y="184"/>
                </a:cxn>
                <a:cxn ang="0">
                  <a:pos x="292" y="161"/>
                </a:cxn>
                <a:cxn ang="0">
                  <a:pos x="302" y="136"/>
                </a:cxn>
                <a:cxn ang="0">
                  <a:pos x="311" y="109"/>
                </a:cxn>
                <a:cxn ang="0">
                  <a:pos x="315" y="82"/>
                </a:cxn>
                <a:cxn ang="0">
                  <a:pos x="316" y="51"/>
                </a:cxn>
                <a:cxn ang="0">
                  <a:pos x="316" y="0"/>
                </a:cxn>
                <a:cxn ang="0">
                  <a:pos x="330" y="51"/>
                </a:cxn>
                <a:cxn ang="0">
                  <a:pos x="335" y="108"/>
                </a:cxn>
                <a:cxn ang="0">
                  <a:pos x="331" y="165"/>
                </a:cxn>
                <a:cxn ang="0">
                  <a:pos x="317" y="217"/>
                </a:cxn>
              </a:cxnLst>
              <a:rect l="0" t="0" r="r" b="b"/>
              <a:pathLst>
                <a:path w="335" h="332">
                  <a:moveTo>
                    <a:pt x="317" y="217"/>
                  </a:moveTo>
                  <a:lnTo>
                    <a:pt x="286" y="265"/>
                  </a:lnTo>
                  <a:lnTo>
                    <a:pt x="287" y="266"/>
                  </a:lnTo>
                  <a:lnTo>
                    <a:pt x="272" y="286"/>
                  </a:lnTo>
                  <a:lnTo>
                    <a:pt x="255" y="302"/>
                  </a:lnTo>
                  <a:lnTo>
                    <a:pt x="236" y="315"/>
                  </a:lnTo>
                  <a:lnTo>
                    <a:pt x="216" y="324"/>
                  </a:lnTo>
                  <a:lnTo>
                    <a:pt x="194" y="329"/>
                  </a:lnTo>
                  <a:lnTo>
                    <a:pt x="171" y="332"/>
                  </a:lnTo>
                  <a:lnTo>
                    <a:pt x="148" y="332"/>
                  </a:lnTo>
                  <a:lnTo>
                    <a:pt x="125" y="329"/>
                  </a:lnTo>
                  <a:lnTo>
                    <a:pt x="110" y="326"/>
                  </a:lnTo>
                  <a:lnTo>
                    <a:pt x="95" y="322"/>
                  </a:lnTo>
                  <a:lnTo>
                    <a:pt x="80" y="318"/>
                  </a:lnTo>
                  <a:lnTo>
                    <a:pt x="65" y="313"/>
                  </a:lnTo>
                  <a:lnTo>
                    <a:pt x="50" y="308"/>
                  </a:lnTo>
                  <a:lnTo>
                    <a:pt x="35" y="303"/>
                  </a:lnTo>
                  <a:lnTo>
                    <a:pt x="21" y="298"/>
                  </a:lnTo>
                  <a:lnTo>
                    <a:pt x="6" y="292"/>
                  </a:lnTo>
                  <a:lnTo>
                    <a:pt x="3" y="289"/>
                  </a:lnTo>
                  <a:lnTo>
                    <a:pt x="1" y="286"/>
                  </a:lnTo>
                  <a:lnTo>
                    <a:pt x="0" y="282"/>
                  </a:lnTo>
                  <a:lnTo>
                    <a:pt x="0" y="279"/>
                  </a:lnTo>
                  <a:lnTo>
                    <a:pt x="13" y="283"/>
                  </a:lnTo>
                  <a:lnTo>
                    <a:pt x="27" y="286"/>
                  </a:lnTo>
                  <a:lnTo>
                    <a:pt x="42" y="289"/>
                  </a:lnTo>
                  <a:lnTo>
                    <a:pt x="57" y="292"/>
                  </a:lnTo>
                  <a:lnTo>
                    <a:pt x="72" y="293"/>
                  </a:lnTo>
                  <a:lnTo>
                    <a:pt x="87" y="295"/>
                  </a:lnTo>
                  <a:lnTo>
                    <a:pt x="102" y="295"/>
                  </a:lnTo>
                  <a:lnTo>
                    <a:pt x="117" y="293"/>
                  </a:lnTo>
                  <a:lnTo>
                    <a:pt x="132" y="292"/>
                  </a:lnTo>
                  <a:lnTo>
                    <a:pt x="147" y="290"/>
                  </a:lnTo>
                  <a:lnTo>
                    <a:pt x="161" y="286"/>
                  </a:lnTo>
                  <a:lnTo>
                    <a:pt x="175" y="282"/>
                  </a:lnTo>
                  <a:lnTo>
                    <a:pt x="188" y="275"/>
                  </a:lnTo>
                  <a:lnTo>
                    <a:pt x="202" y="267"/>
                  </a:lnTo>
                  <a:lnTo>
                    <a:pt x="215" y="259"/>
                  </a:lnTo>
                  <a:lnTo>
                    <a:pt x="226" y="249"/>
                  </a:lnTo>
                  <a:lnTo>
                    <a:pt x="245" y="229"/>
                  </a:lnTo>
                  <a:lnTo>
                    <a:pt x="262" y="207"/>
                  </a:lnTo>
                  <a:lnTo>
                    <a:pt x="279" y="184"/>
                  </a:lnTo>
                  <a:lnTo>
                    <a:pt x="292" y="161"/>
                  </a:lnTo>
                  <a:lnTo>
                    <a:pt x="302" y="136"/>
                  </a:lnTo>
                  <a:lnTo>
                    <a:pt x="311" y="109"/>
                  </a:lnTo>
                  <a:lnTo>
                    <a:pt x="315" y="82"/>
                  </a:lnTo>
                  <a:lnTo>
                    <a:pt x="316" y="51"/>
                  </a:lnTo>
                  <a:lnTo>
                    <a:pt x="316" y="0"/>
                  </a:lnTo>
                  <a:lnTo>
                    <a:pt x="330" y="51"/>
                  </a:lnTo>
                  <a:lnTo>
                    <a:pt x="335" y="108"/>
                  </a:lnTo>
                  <a:lnTo>
                    <a:pt x="331" y="165"/>
                  </a:lnTo>
                  <a:lnTo>
                    <a:pt x="317" y="217"/>
                  </a:lnTo>
                  <a:close/>
                </a:path>
              </a:pathLst>
            </a:custGeom>
            <a:solidFill>
              <a:srgbClr val="000000"/>
            </a:solidFill>
            <a:ln w="9525">
              <a:noFill/>
              <a:round/>
              <a:headEnd/>
              <a:tailEnd/>
            </a:ln>
          </p:spPr>
          <p:txBody>
            <a:bodyPr/>
            <a:lstStyle/>
            <a:p>
              <a:endParaRPr lang="en-US"/>
            </a:p>
          </p:txBody>
        </p:sp>
        <p:sp>
          <p:nvSpPr>
            <p:cNvPr id="7186" name="Freeform 18"/>
            <p:cNvSpPr>
              <a:spLocks/>
            </p:cNvSpPr>
            <p:nvPr/>
          </p:nvSpPr>
          <p:spPr bwMode="auto">
            <a:xfrm>
              <a:off x="3705" y="1621"/>
              <a:ext cx="131" cy="237"/>
            </a:xfrm>
            <a:custGeom>
              <a:avLst/>
              <a:gdLst/>
              <a:ahLst/>
              <a:cxnLst>
                <a:cxn ang="0">
                  <a:pos x="46" y="65"/>
                </a:cxn>
                <a:cxn ang="0">
                  <a:pos x="64" y="150"/>
                </a:cxn>
                <a:cxn ang="0">
                  <a:pos x="98" y="230"/>
                </a:cxn>
                <a:cxn ang="0">
                  <a:pos x="139" y="279"/>
                </a:cxn>
                <a:cxn ang="0">
                  <a:pos x="190" y="309"/>
                </a:cxn>
                <a:cxn ang="0">
                  <a:pos x="205" y="329"/>
                </a:cxn>
                <a:cxn ang="0">
                  <a:pos x="148" y="318"/>
                </a:cxn>
                <a:cxn ang="0">
                  <a:pos x="94" y="291"/>
                </a:cxn>
                <a:cxn ang="0">
                  <a:pos x="89" y="311"/>
                </a:cxn>
                <a:cxn ang="0">
                  <a:pos x="114" y="351"/>
                </a:cxn>
                <a:cxn ang="0">
                  <a:pos x="145" y="389"/>
                </a:cxn>
                <a:cxn ang="0">
                  <a:pos x="179" y="420"/>
                </a:cxn>
                <a:cxn ang="0">
                  <a:pos x="215" y="446"/>
                </a:cxn>
                <a:cxn ang="0">
                  <a:pos x="254" y="466"/>
                </a:cxn>
                <a:cxn ang="0">
                  <a:pos x="294" y="481"/>
                </a:cxn>
                <a:cxn ang="0">
                  <a:pos x="335" y="491"/>
                </a:cxn>
                <a:cxn ang="0">
                  <a:pos x="349" y="494"/>
                </a:cxn>
                <a:cxn ang="0">
                  <a:pos x="298" y="501"/>
                </a:cxn>
                <a:cxn ang="0">
                  <a:pos x="245" y="501"/>
                </a:cxn>
                <a:cxn ang="0">
                  <a:pos x="194" y="494"/>
                </a:cxn>
                <a:cxn ang="0">
                  <a:pos x="145" y="476"/>
                </a:cxn>
                <a:cxn ang="0">
                  <a:pos x="101" y="448"/>
                </a:cxn>
                <a:cxn ang="0">
                  <a:pos x="120" y="479"/>
                </a:cxn>
                <a:cxn ang="0">
                  <a:pos x="145" y="507"/>
                </a:cxn>
                <a:cxn ang="0">
                  <a:pos x="165" y="530"/>
                </a:cxn>
                <a:cxn ang="0">
                  <a:pos x="183" y="544"/>
                </a:cxn>
                <a:cxn ang="0">
                  <a:pos x="202" y="561"/>
                </a:cxn>
                <a:cxn ang="0">
                  <a:pos x="250" y="581"/>
                </a:cxn>
                <a:cxn ang="0">
                  <a:pos x="320" y="597"/>
                </a:cxn>
                <a:cxn ang="0">
                  <a:pos x="388" y="589"/>
                </a:cxn>
                <a:cxn ang="0">
                  <a:pos x="338" y="616"/>
                </a:cxn>
                <a:cxn ang="0">
                  <a:pos x="278" y="626"/>
                </a:cxn>
                <a:cxn ang="0">
                  <a:pos x="248" y="639"/>
                </a:cxn>
                <a:cxn ang="0">
                  <a:pos x="290" y="671"/>
                </a:cxn>
                <a:cxn ang="0">
                  <a:pos x="339" y="681"/>
                </a:cxn>
                <a:cxn ang="0">
                  <a:pos x="375" y="669"/>
                </a:cxn>
                <a:cxn ang="0">
                  <a:pos x="377" y="675"/>
                </a:cxn>
                <a:cxn ang="0">
                  <a:pos x="322" y="704"/>
                </a:cxn>
                <a:cxn ang="0">
                  <a:pos x="264" y="704"/>
                </a:cxn>
                <a:cxn ang="0">
                  <a:pos x="224" y="671"/>
                </a:cxn>
                <a:cxn ang="0">
                  <a:pos x="198" y="629"/>
                </a:cxn>
                <a:cxn ang="0">
                  <a:pos x="167" y="599"/>
                </a:cxn>
                <a:cxn ang="0">
                  <a:pos x="88" y="540"/>
                </a:cxn>
                <a:cxn ang="0">
                  <a:pos x="28" y="455"/>
                </a:cxn>
                <a:cxn ang="0">
                  <a:pos x="1" y="351"/>
                </a:cxn>
                <a:cxn ang="0">
                  <a:pos x="6" y="239"/>
                </a:cxn>
                <a:cxn ang="0">
                  <a:pos x="28" y="129"/>
                </a:cxn>
                <a:cxn ang="0">
                  <a:pos x="40" y="46"/>
                </a:cxn>
                <a:cxn ang="0">
                  <a:pos x="39" y="4"/>
                </a:cxn>
              </a:cxnLst>
              <a:rect l="0" t="0" r="r" b="b"/>
              <a:pathLst>
                <a:path w="393" h="710">
                  <a:moveTo>
                    <a:pt x="39" y="4"/>
                  </a:moveTo>
                  <a:lnTo>
                    <a:pt x="43" y="34"/>
                  </a:lnTo>
                  <a:lnTo>
                    <a:pt x="46" y="65"/>
                  </a:lnTo>
                  <a:lnTo>
                    <a:pt x="51" y="93"/>
                  </a:lnTo>
                  <a:lnTo>
                    <a:pt x="58" y="122"/>
                  </a:lnTo>
                  <a:lnTo>
                    <a:pt x="64" y="150"/>
                  </a:lnTo>
                  <a:lnTo>
                    <a:pt x="74" y="178"/>
                  </a:lnTo>
                  <a:lnTo>
                    <a:pt x="84" y="204"/>
                  </a:lnTo>
                  <a:lnTo>
                    <a:pt x="98" y="230"/>
                  </a:lnTo>
                  <a:lnTo>
                    <a:pt x="110" y="250"/>
                  </a:lnTo>
                  <a:lnTo>
                    <a:pt x="124" y="266"/>
                  </a:lnTo>
                  <a:lnTo>
                    <a:pt x="139" y="279"/>
                  </a:lnTo>
                  <a:lnTo>
                    <a:pt x="155" y="291"/>
                  </a:lnTo>
                  <a:lnTo>
                    <a:pt x="173" y="301"/>
                  </a:lnTo>
                  <a:lnTo>
                    <a:pt x="190" y="309"/>
                  </a:lnTo>
                  <a:lnTo>
                    <a:pt x="207" y="318"/>
                  </a:lnTo>
                  <a:lnTo>
                    <a:pt x="224" y="327"/>
                  </a:lnTo>
                  <a:lnTo>
                    <a:pt x="205" y="329"/>
                  </a:lnTo>
                  <a:lnTo>
                    <a:pt x="185" y="328"/>
                  </a:lnTo>
                  <a:lnTo>
                    <a:pt x="167" y="324"/>
                  </a:lnTo>
                  <a:lnTo>
                    <a:pt x="148" y="318"/>
                  </a:lnTo>
                  <a:lnTo>
                    <a:pt x="130" y="309"/>
                  </a:lnTo>
                  <a:lnTo>
                    <a:pt x="111" y="301"/>
                  </a:lnTo>
                  <a:lnTo>
                    <a:pt x="94" y="291"/>
                  </a:lnTo>
                  <a:lnTo>
                    <a:pt x="78" y="281"/>
                  </a:lnTo>
                  <a:lnTo>
                    <a:pt x="83" y="296"/>
                  </a:lnTo>
                  <a:lnTo>
                    <a:pt x="89" y="311"/>
                  </a:lnTo>
                  <a:lnTo>
                    <a:pt x="96" y="325"/>
                  </a:lnTo>
                  <a:lnTo>
                    <a:pt x="105" y="338"/>
                  </a:lnTo>
                  <a:lnTo>
                    <a:pt x="114" y="351"/>
                  </a:lnTo>
                  <a:lnTo>
                    <a:pt x="124" y="364"/>
                  </a:lnTo>
                  <a:lnTo>
                    <a:pt x="135" y="377"/>
                  </a:lnTo>
                  <a:lnTo>
                    <a:pt x="145" y="389"/>
                  </a:lnTo>
                  <a:lnTo>
                    <a:pt x="157" y="400"/>
                  </a:lnTo>
                  <a:lnTo>
                    <a:pt x="168" y="410"/>
                  </a:lnTo>
                  <a:lnTo>
                    <a:pt x="179" y="420"/>
                  </a:lnTo>
                  <a:lnTo>
                    <a:pt x="190" y="430"/>
                  </a:lnTo>
                  <a:lnTo>
                    <a:pt x="203" y="439"/>
                  </a:lnTo>
                  <a:lnTo>
                    <a:pt x="215" y="446"/>
                  </a:lnTo>
                  <a:lnTo>
                    <a:pt x="228" y="453"/>
                  </a:lnTo>
                  <a:lnTo>
                    <a:pt x="240" y="461"/>
                  </a:lnTo>
                  <a:lnTo>
                    <a:pt x="254" y="466"/>
                  </a:lnTo>
                  <a:lnTo>
                    <a:pt x="267" y="472"/>
                  </a:lnTo>
                  <a:lnTo>
                    <a:pt x="280" y="476"/>
                  </a:lnTo>
                  <a:lnTo>
                    <a:pt x="294" y="481"/>
                  </a:lnTo>
                  <a:lnTo>
                    <a:pt x="308" y="485"/>
                  </a:lnTo>
                  <a:lnTo>
                    <a:pt x="322" y="488"/>
                  </a:lnTo>
                  <a:lnTo>
                    <a:pt x="335" y="491"/>
                  </a:lnTo>
                  <a:lnTo>
                    <a:pt x="349" y="494"/>
                  </a:lnTo>
                  <a:lnTo>
                    <a:pt x="367" y="489"/>
                  </a:lnTo>
                  <a:lnTo>
                    <a:pt x="349" y="494"/>
                  </a:lnTo>
                  <a:lnTo>
                    <a:pt x="333" y="497"/>
                  </a:lnTo>
                  <a:lnTo>
                    <a:pt x="315" y="499"/>
                  </a:lnTo>
                  <a:lnTo>
                    <a:pt x="298" y="501"/>
                  </a:lnTo>
                  <a:lnTo>
                    <a:pt x="280" y="502"/>
                  </a:lnTo>
                  <a:lnTo>
                    <a:pt x="263" y="502"/>
                  </a:lnTo>
                  <a:lnTo>
                    <a:pt x="245" y="501"/>
                  </a:lnTo>
                  <a:lnTo>
                    <a:pt x="228" y="499"/>
                  </a:lnTo>
                  <a:lnTo>
                    <a:pt x="210" y="497"/>
                  </a:lnTo>
                  <a:lnTo>
                    <a:pt x="194" y="494"/>
                  </a:lnTo>
                  <a:lnTo>
                    <a:pt x="177" y="489"/>
                  </a:lnTo>
                  <a:lnTo>
                    <a:pt x="160" y="482"/>
                  </a:lnTo>
                  <a:lnTo>
                    <a:pt x="145" y="476"/>
                  </a:lnTo>
                  <a:lnTo>
                    <a:pt x="130" y="468"/>
                  </a:lnTo>
                  <a:lnTo>
                    <a:pt x="115" y="458"/>
                  </a:lnTo>
                  <a:lnTo>
                    <a:pt x="101" y="448"/>
                  </a:lnTo>
                  <a:lnTo>
                    <a:pt x="105" y="459"/>
                  </a:lnTo>
                  <a:lnTo>
                    <a:pt x="111" y="469"/>
                  </a:lnTo>
                  <a:lnTo>
                    <a:pt x="120" y="479"/>
                  </a:lnTo>
                  <a:lnTo>
                    <a:pt x="128" y="488"/>
                  </a:lnTo>
                  <a:lnTo>
                    <a:pt x="137" y="497"/>
                  </a:lnTo>
                  <a:lnTo>
                    <a:pt x="145" y="507"/>
                  </a:lnTo>
                  <a:lnTo>
                    <a:pt x="153" y="517"/>
                  </a:lnTo>
                  <a:lnTo>
                    <a:pt x="158" y="528"/>
                  </a:lnTo>
                  <a:lnTo>
                    <a:pt x="165" y="530"/>
                  </a:lnTo>
                  <a:lnTo>
                    <a:pt x="172" y="534"/>
                  </a:lnTo>
                  <a:lnTo>
                    <a:pt x="178" y="538"/>
                  </a:lnTo>
                  <a:lnTo>
                    <a:pt x="183" y="544"/>
                  </a:lnTo>
                  <a:lnTo>
                    <a:pt x="189" y="550"/>
                  </a:lnTo>
                  <a:lnTo>
                    <a:pt x="195" y="556"/>
                  </a:lnTo>
                  <a:lnTo>
                    <a:pt x="202" y="561"/>
                  </a:lnTo>
                  <a:lnTo>
                    <a:pt x="208" y="564"/>
                  </a:lnTo>
                  <a:lnTo>
                    <a:pt x="229" y="573"/>
                  </a:lnTo>
                  <a:lnTo>
                    <a:pt x="250" y="581"/>
                  </a:lnTo>
                  <a:lnTo>
                    <a:pt x="273" y="589"/>
                  </a:lnTo>
                  <a:lnTo>
                    <a:pt x="297" y="593"/>
                  </a:lnTo>
                  <a:lnTo>
                    <a:pt x="320" y="597"/>
                  </a:lnTo>
                  <a:lnTo>
                    <a:pt x="343" y="597"/>
                  </a:lnTo>
                  <a:lnTo>
                    <a:pt x="365" y="594"/>
                  </a:lnTo>
                  <a:lnTo>
                    <a:pt x="388" y="589"/>
                  </a:lnTo>
                  <a:lnTo>
                    <a:pt x="373" y="600"/>
                  </a:lnTo>
                  <a:lnTo>
                    <a:pt x="357" y="609"/>
                  </a:lnTo>
                  <a:lnTo>
                    <a:pt x="338" y="616"/>
                  </a:lnTo>
                  <a:lnTo>
                    <a:pt x="319" y="622"/>
                  </a:lnTo>
                  <a:lnTo>
                    <a:pt x="299" y="625"/>
                  </a:lnTo>
                  <a:lnTo>
                    <a:pt x="278" y="626"/>
                  </a:lnTo>
                  <a:lnTo>
                    <a:pt x="258" y="626"/>
                  </a:lnTo>
                  <a:lnTo>
                    <a:pt x="237" y="626"/>
                  </a:lnTo>
                  <a:lnTo>
                    <a:pt x="248" y="639"/>
                  </a:lnTo>
                  <a:lnTo>
                    <a:pt x="262" y="652"/>
                  </a:lnTo>
                  <a:lnTo>
                    <a:pt x="275" y="662"/>
                  </a:lnTo>
                  <a:lnTo>
                    <a:pt x="290" y="671"/>
                  </a:lnTo>
                  <a:lnTo>
                    <a:pt x="307" y="678"/>
                  </a:lnTo>
                  <a:lnTo>
                    <a:pt x="323" y="681"/>
                  </a:lnTo>
                  <a:lnTo>
                    <a:pt x="339" y="681"/>
                  </a:lnTo>
                  <a:lnTo>
                    <a:pt x="357" y="677"/>
                  </a:lnTo>
                  <a:lnTo>
                    <a:pt x="365" y="672"/>
                  </a:lnTo>
                  <a:lnTo>
                    <a:pt x="375" y="669"/>
                  </a:lnTo>
                  <a:lnTo>
                    <a:pt x="384" y="665"/>
                  </a:lnTo>
                  <a:lnTo>
                    <a:pt x="393" y="664"/>
                  </a:lnTo>
                  <a:lnTo>
                    <a:pt x="377" y="675"/>
                  </a:lnTo>
                  <a:lnTo>
                    <a:pt x="359" y="687"/>
                  </a:lnTo>
                  <a:lnTo>
                    <a:pt x="340" y="697"/>
                  </a:lnTo>
                  <a:lnTo>
                    <a:pt x="322" y="704"/>
                  </a:lnTo>
                  <a:lnTo>
                    <a:pt x="303" y="710"/>
                  </a:lnTo>
                  <a:lnTo>
                    <a:pt x="283" y="710"/>
                  </a:lnTo>
                  <a:lnTo>
                    <a:pt x="264" y="704"/>
                  </a:lnTo>
                  <a:lnTo>
                    <a:pt x="245" y="694"/>
                  </a:lnTo>
                  <a:lnTo>
                    <a:pt x="234" y="682"/>
                  </a:lnTo>
                  <a:lnTo>
                    <a:pt x="224" y="671"/>
                  </a:lnTo>
                  <a:lnTo>
                    <a:pt x="215" y="656"/>
                  </a:lnTo>
                  <a:lnTo>
                    <a:pt x="207" y="643"/>
                  </a:lnTo>
                  <a:lnTo>
                    <a:pt x="198" y="629"/>
                  </a:lnTo>
                  <a:lnTo>
                    <a:pt x="189" y="617"/>
                  </a:lnTo>
                  <a:lnTo>
                    <a:pt x="178" y="607"/>
                  </a:lnTo>
                  <a:lnTo>
                    <a:pt x="167" y="599"/>
                  </a:lnTo>
                  <a:lnTo>
                    <a:pt x="139" y="583"/>
                  </a:lnTo>
                  <a:lnTo>
                    <a:pt x="113" y="563"/>
                  </a:lnTo>
                  <a:lnTo>
                    <a:pt x="88" y="540"/>
                  </a:lnTo>
                  <a:lnTo>
                    <a:pt x="65" y="514"/>
                  </a:lnTo>
                  <a:lnTo>
                    <a:pt x="45" y="485"/>
                  </a:lnTo>
                  <a:lnTo>
                    <a:pt x="28" y="455"/>
                  </a:lnTo>
                  <a:lnTo>
                    <a:pt x="15" y="423"/>
                  </a:lnTo>
                  <a:lnTo>
                    <a:pt x="6" y="390"/>
                  </a:lnTo>
                  <a:lnTo>
                    <a:pt x="1" y="351"/>
                  </a:lnTo>
                  <a:lnTo>
                    <a:pt x="0" y="314"/>
                  </a:lnTo>
                  <a:lnTo>
                    <a:pt x="1" y="276"/>
                  </a:lnTo>
                  <a:lnTo>
                    <a:pt x="6" y="239"/>
                  </a:lnTo>
                  <a:lnTo>
                    <a:pt x="13" y="201"/>
                  </a:lnTo>
                  <a:lnTo>
                    <a:pt x="20" y="165"/>
                  </a:lnTo>
                  <a:lnTo>
                    <a:pt x="28" y="129"/>
                  </a:lnTo>
                  <a:lnTo>
                    <a:pt x="35" y="93"/>
                  </a:lnTo>
                  <a:lnTo>
                    <a:pt x="39" y="70"/>
                  </a:lnTo>
                  <a:lnTo>
                    <a:pt x="40" y="46"/>
                  </a:lnTo>
                  <a:lnTo>
                    <a:pt x="39" y="23"/>
                  </a:lnTo>
                  <a:lnTo>
                    <a:pt x="35" y="0"/>
                  </a:lnTo>
                  <a:lnTo>
                    <a:pt x="39" y="4"/>
                  </a:lnTo>
                  <a:close/>
                </a:path>
              </a:pathLst>
            </a:custGeom>
            <a:solidFill>
              <a:srgbClr val="000000"/>
            </a:solidFill>
            <a:ln w="9525">
              <a:noFill/>
              <a:round/>
              <a:headEnd/>
              <a:tailEnd/>
            </a:ln>
          </p:spPr>
          <p:txBody>
            <a:bodyPr/>
            <a:lstStyle/>
            <a:p>
              <a:endParaRPr lang="en-US"/>
            </a:p>
          </p:txBody>
        </p:sp>
        <p:sp>
          <p:nvSpPr>
            <p:cNvPr id="7187" name="Freeform 19"/>
            <p:cNvSpPr>
              <a:spLocks/>
            </p:cNvSpPr>
            <p:nvPr/>
          </p:nvSpPr>
          <p:spPr bwMode="auto">
            <a:xfrm>
              <a:off x="3879" y="1654"/>
              <a:ext cx="193" cy="219"/>
            </a:xfrm>
            <a:custGeom>
              <a:avLst/>
              <a:gdLst/>
              <a:ahLst/>
              <a:cxnLst>
                <a:cxn ang="0">
                  <a:pos x="460" y="178"/>
                </a:cxn>
                <a:cxn ang="0">
                  <a:pos x="455" y="298"/>
                </a:cxn>
                <a:cxn ang="0">
                  <a:pos x="439" y="400"/>
                </a:cxn>
                <a:cxn ang="0">
                  <a:pos x="445" y="499"/>
                </a:cxn>
                <a:cxn ang="0">
                  <a:pos x="483" y="557"/>
                </a:cxn>
                <a:cxn ang="0">
                  <a:pos x="527" y="583"/>
                </a:cxn>
                <a:cxn ang="0">
                  <a:pos x="577" y="591"/>
                </a:cxn>
                <a:cxn ang="0">
                  <a:pos x="540" y="617"/>
                </a:cxn>
                <a:cxn ang="0">
                  <a:pos x="503" y="638"/>
                </a:cxn>
                <a:cxn ang="0">
                  <a:pos x="463" y="652"/>
                </a:cxn>
                <a:cxn ang="0">
                  <a:pos x="420" y="658"/>
                </a:cxn>
                <a:cxn ang="0">
                  <a:pos x="376" y="652"/>
                </a:cxn>
                <a:cxn ang="0">
                  <a:pos x="339" y="638"/>
                </a:cxn>
                <a:cxn ang="0">
                  <a:pos x="308" y="619"/>
                </a:cxn>
                <a:cxn ang="0">
                  <a:pos x="278" y="593"/>
                </a:cxn>
                <a:cxn ang="0">
                  <a:pos x="328" y="573"/>
                </a:cxn>
                <a:cxn ang="0">
                  <a:pos x="376" y="541"/>
                </a:cxn>
                <a:cxn ang="0">
                  <a:pos x="398" y="512"/>
                </a:cxn>
                <a:cxn ang="0">
                  <a:pos x="379" y="525"/>
                </a:cxn>
                <a:cxn ang="0">
                  <a:pos x="360" y="540"/>
                </a:cxn>
                <a:cxn ang="0">
                  <a:pos x="319" y="557"/>
                </a:cxn>
                <a:cxn ang="0">
                  <a:pos x="261" y="567"/>
                </a:cxn>
                <a:cxn ang="0">
                  <a:pos x="203" y="566"/>
                </a:cxn>
                <a:cxn ang="0">
                  <a:pos x="146" y="553"/>
                </a:cxn>
                <a:cxn ang="0">
                  <a:pos x="95" y="525"/>
                </a:cxn>
                <a:cxn ang="0">
                  <a:pos x="55" y="482"/>
                </a:cxn>
                <a:cxn ang="0">
                  <a:pos x="39" y="426"/>
                </a:cxn>
                <a:cxn ang="0">
                  <a:pos x="105" y="450"/>
                </a:cxn>
                <a:cxn ang="0">
                  <a:pos x="176" y="446"/>
                </a:cxn>
                <a:cxn ang="0">
                  <a:pos x="226" y="420"/>
                </a:cxn>
                <a:cxn ang="0">
                  <a:pos x="250" y="401"/>
                </a:cxn>
                <a:cxn ang="0">
                  <a:pos x="273" y="380"/>
                </a:cxn>
                <a:cxn ang="0">
                  <a:pos x="255" y="386"/>
                </a:cxn>
                <a:cxn ang="0">
                  <a:pos x="218" y="407"/>
                </a:cxn>
                <a:cxn ang="0">
                  <a:pos x="175" y="417"/>
                </a:cxn>
                <a:cxn ang="0">
                  <a:pos x="120" y="409"/>
                </a:cxn>
                <a:cxn ang="0">
                  <a:pos x="72" y="381"/>
                </a:cxn>
                <a:cxn ang="0">
                  <a:pos x="31" y="327"/>
                </a:cxn>
                <a:cxn ang="0">
                  <a:pos x="5" y="242"/>
                </a:cxn>
                <a:cxn ang="0">
                  <a:pos x="2" y="148"/>
                </a:cxn>
                <a:cxn ang="0">
                  <a:pos x="44" y="113"/>
                </a:cxn>
                <a:cxn ang="0">
                  <a:pos x="99" y="109"/>
                </a:cxn>
                <a:cxn ang="0">
                  <a:pos x="147" y="90"/>
                </a:cxn>
                <a:cxn ang="0">
                  <a:pos x="191" y="66"/>
                </a:cxn>
                <a:cxn ang="0">
                  <a:pos x="235" y="41"/>
                </a:cxn>
                <a:cxn ang="0">
                  <a:pos x="271" y="16"/>
                </a:cxn>
                <a:cxn ang="0">
                  <a:pos x="298" y="3"/>
                </a:cxn>
                <a:cxn ang="0">
                  <a:pos x="326" y="0"/>
                </a:cxn>
                <a:cxn ang="0">
                  <a:pos x="368" y="14"/>
                </a:cxn>
                <a:cxn ang="0">
                  <a:pos x="406" y="53"/>
                </a:cxn>
                <a:cxn ang="0">
                  <a:pos x="438" y="100"/>
                </a:cxn>
              </a:cxnLst>
              <a:rect l="0" t="0" r="r" b="b"/>
              <a:pathLst>
                <a:path w="577" h="658">
                  <a:moveTo>
                    <a:pt x="438" y="100"/>
                  </a:moveTo>
                  <a:lnTo>
                    <a:pt x="454" y="136"/>
                  </a:lnTo>
                  <a:lnTo>
                    <a:pt x="460" y="178"/>
                  </a:lnTo>
                  <a:lnTo>
                    <a:pt x="462" y="223"/>
                  </a:lnTo>
                  <a:lnTo>
                    <a:pt x="459" y="266"/>
                  </a:lnTo>
                  <a:lnTo>
                    <a:pt x="455" y="298"/>
                  </a:lnTo>
                  <a:lnTo>
                    <a:pt x="449" y="332"/>
                  </a:lnTo>
                  <a:lnTo>
                    <a:pt x="444" y="365"/>
                  </a:lnTo>
                  <a:lnTo>
                    <a:pt x="439" y="400"/>
                  </a:lnTo>
                  <a:lnTo>
                    <a:pt x="436" y="435"/>
                  </a:lnTo>
                  <a:lnTo>
                    <a:pt x="438" y="468"/>
                  </a:lnTo>
                  <a:lnTo>
                    <a:pt x="445" y="499"/>
                  </a:lnTo>
                  <a:lnTo>
                    <a:pt x="459" y="528"/>
                  </a:lnTo>
                  <a:lnTo>
                    <a:pt x="470" y="544"/>
                  </a:lnTo>
                  <a:lnTo>
                    <a:pt x="483" y="557"/>
                  </a:lnTo>
                  <a:lnTo>
                    <a:pt x="497" y="568"/>
                  </a:lnTo>
                  <a:lnTo>
                    <a:pt x="512" y="577"/>
                  </a:lnTo>
                  <a:lnTo>
                    <a:pt x="527" y="583"/>
                  </a:lnTo>
                  <a:lnTo>
                    <a:pt x="543" y="587"/>
                  </a:lnTo>
                  <a:lnTo>
                    <a:pt x="559" y="590"/>
                  </a:lnTo>
                  <a:lnTo>
                    <a:pt x="577" y="591"/>
                  </a:lnTo>
                  <a:lnTo>
                    <a:pt x="565" y="600"/>
                  </a:lnTo>
                  <a:lnTo>
                    <a:pt x="553" y="609"/>
                  </a:lnTo>
                  <a:lnTo>
                    <a:pt x="540" y="617"/>
                  </a:lnTo>
                  <a:lnTo>
                    <a:pt x="528" y="625"/>
                  </a:lnTo>
                  <a:lnTo>
                    <a:pt x="515" y="632"/>
                  </a:lnTo>
                  <a:lnTo>
                    <a:pt x="503" y="638"/>
                  </a:lnTo>
                  <a:lnTo>
                    <a:pt x="489" y="643"/>
                  </a:lnTo>
                  <a:lnTo>
                    <a:pt x="477" y="648"/>
                  </a:lnTo>
                  <a:lnTo>
                    <a:pt x="463" y="652"/>
                  </a:lnTo>
                  <a:lnTo>
                    <a:pt x="449" y="655"/>
                  </a:lnTo>
                  <a:lnTo>
                    <a:pt x="434" y="656"/>
                  </a:lnTo>
                  <a:lnTo>
                    <a:pt x="420" y="658"/>
                  </a:lnTo>
                  <a:lnTo>
                    <a:pt x="405" y="658"/>
                  </a:lnTo>
                  <a:lnTo>
                    <a:pt x="391" y="655"/>
                  </a:lnTo>
                  <a:lnTo>
                    <a:pt x="376" y="652"/>
                  </a:lnTo>
                  <a:lnTo>
                    <a:pt x="361" y="648"/>
                  </a:lnTo>
                  <a:lnTo>
                    <a:pt x="350" y="643"/>
                  </a:lnTo>
                  <a:lnTo>
                    <a:pt x="339" y="638"/>
                  </a:lnTo>
                  <a:lnTo>
                    <a:pt x="328" y="632"/>
                  </a:lnTo>
                  <a:lnTo>
                    <a:pt x="318" y="626"/>
                  </a:lnTo>
                  <a:lnTo>
                    <a:pt x="308" y="619"/>
                  </a:lnTo>
                  <a:lnTo>
                    <a:pt x="298" y="610"/>
                  </a:lnTo>
                  <a:lnTo>
                    <a:pt x="288" y="602"/>
                  </a:lnTo>
                  <a:lnTo>
                    <a:pt x="278" y="593"/>
                  </a:lnTo>
                  <a:lnTo>
                    <a:pt x="294" y="587"/>
                  </a:lnTo>
                  <a:lnTo>
                    <a:pt x="310" y="580"/>
                  </a:lnTo>
                  <a:lnTo>
                    <a:pt x="328" y="573"/>
                  </a:lnTo>
                  <a:lnTo>
                    <a:pt x="344" y="564"/>
                  </a:lnTo>
                  <a:lnTo>
                    <a:pt x="360" y="554"/>
                  </a:lnTo>
                  <a:lnTo>
                    <a:pt x="376" y="541"/>
                  </a:lnTo>
                  <a:lnTo>
                    <a:pt x="390" y="527"/>
                  </a:lnTo>
                  <a:lnTo>
                    <a:pt x="404" y="509"/>
                  </a:lnTo>
                  <a:lnTo>
                    <a:pt x="398" y="512"/>
                  </a:lnTo>
                  <a:lnTo>
                    <a:pt x="391" y="517"/>
                  </a:lnTo>
                  <a:lnTo>
                    <a:pt x="385" y="521"/>
                  </a:lnTo>
                  <a:lnTo>
                    <a:pt x="379" y="525"/>
                  </a:lnTo>
                  <a:lnTo>
                    <a:pt x="373" y="531"/>
                  </a:lnTo>
                  <a:lnTo>
                    <a:pt x="366" y="535"/>
                  </a:lnTo>
                  <a:lnTo>
                    <a:pt x="360" y="540"/>
                  </a:lnTo>
                  <a:lnTo>
                    <a:pt x="354" y="544"/>
                  </a:lnTo>
                  <a:lnTo>
                    <a:pt x="336" y="551"/>
                  </a:lnTo>
                  <a:lnTo>
                    <a:pt x="319" y="557"/>
                  </a:lnTo>
                  <a:lnTo>
                    <a:pt x="300" y="561"/>
                  </a:lnTo>
                  <a:lnTo>
                    <a:pt x="281" y="566"/>
                  </a:lnTo>
                  <a:lnTo>
                    <a:pt x="261" y="567"/>
                  </a:lnTo>
                  <a:lnTo>
                    <a:pt x="241" y="568"/>
                  </a:lnTo>
                  <a:lnTo>
                    <a:pt x="223" y="568"/>
                  </a:lnTo>
                  <a:lnTo>
                    <a:pt x="203" y="566"/>
                  </a:lnTo>
                  <a:lnTo>
                    <a:pt x="184" y="563"/>
                  </a:lnTo>
                  <a:lnTo>
                    <a:pt x="164" y="558"/>
                  </a:lnTo>
                  <a:lnTo>
                    <a:pt x="146" y="553"/>
                  </a:lnTo>
                  <a:lnTo>
                    <a:pt x="127" y="545"/>
                  </a:lnTo>
                  <a:lnTo>
                    <a:pt x="111" y="535"/>
                  </a:lnTo>
                  <a:lnTo>
                    <a:pt x="95" y="525"/>
                  </a:lnTo>
                  <a:lnTo>
                    <a:pt x="80" y="512"/>
                  </a:lnTo>
                  <a:lnTo>
                    <a:pt x="66" y="498"/>
                  </a:lnTo>
                  <a:lnTo>
                    <a:pt x="55" y="482"/>
                  </a:lnTo>
                  <a:lnTo>
                    <a:pt x="49" y="463"/>
                  </a:lnTo>
                  <a:lnTo>
                    <a:pt x="44" y="445"/>
                  </a:lnTo>
                  <a:lnTo>
                    <a:pt x="39" y="426"/>
                  </a:lnTo>
                  <a:lnTo>
                    <a:pt x="59" y="437"/>
                  </a:lnTo>
                  <a:lnTo>
                    <a:pt x="81" y="445"/>
                  </a:lnTo>
                  <a:lnTo>
                    <a:pt x="105" y="450"/>
                  </a:lnTo>
                  <a:lnTo>
                    <a:pt x="129" y="452"/>
                  </a:lnTo>
                  <a:lnTo>
                    <a:pt x="152" y="450"/>
                  </a:lnTo>
                  <a:lnTo>
                    <a:pt x="176" y="446"/>
                  </a:lnTo>
                  <a:lnTo>
                    <a:pt x="199" y="437"/>
                  </a:lnTo>
                  <a:lnTo>
                    <a:pt x="219" y="426"/>
                  </a:lnTo>
                  <a:lnTo>
                    <a:pt x="226" y="420"/>
                  </a:lnTo>
                  <a:lnTo>
                    <a:pt x="235" y="414"/>
                  </a:lnTo>
                  <a:lnTo>
                    <a:pt x="243" y="407"/>
                  </a:lnTo>
                  <a:lnTo>
                    <a:pt x="250" y="401"/>
                  </a:lnTo>
                  <a:lnTo>
                    <a:pt x="258" y="394"/>
                  </a:lnTo>
                  <a:lnTo>
                    <a:pt x="265" y="387"/>
                  </a:lnTo>
                  <a:lnTo>
                    <a:pt x="273" y="380"/>
                  </a:lnTo>
                  <a:lnTo>
                    <a:pt x="280" y="373"/>
                  </a:lnTo>
                  <a:lnTo>
                    <a:pt x="268" y="378"/>
                  </a:lnTo>
                  <a:lnTo>
                    <a:pt x="255" y="386"/>
                  </a:lnTo>
                  <a:lnTo>
                    <a:pt x="244" y="393"/>
                  </a:lnTo>
                  <a:lnTo>
                    <a:pt x="231" y="400"/>
                  </a:lnTo>
                  <a:lnTo>
                    <a:pt x="218" y="407"/>
                  </a:lnTo>
                  <a:lnTo>
                    <a:pt x="205" y="413"/>
                  </a:lnTo>
                  <a:lnTo>
                    <a:pt x="190" y="416"/>
                  </a:lnTo>
                  <a:lnTo>
                    <a:pt x="175" y="417"/>
                  </a:lnTo>
                  <a:lnTo>
                    <a:pt x="156" y="416"/>
                  </a:lnTo>
                  <a:lnTo>
                    <a:pt x="137" y="413"/>
                  </a:lnTo>
                  <a:lnTo>
                    <a:pt x="120" y="409"/>
                  </a:lnTo>
                  <a:lnTo>
                    <a:pt x="104" y="401"/>
                  </a:lnTo>
                  <a:lnTo>
                    <a:pt x="87" y="393"/>
                  </a:lnTo>
                  <a:lnTo>
                    <a:pt x="72" y="381"/>
                  </a:lnTo>
                  <a:lnTo>
                    <a:pt x="59" y="367"/>
                  </a:lnTo>
                  <a:lnTo>
                    <a:pt x="46" y="351"/>
                  </a:lnTo>
                  <a:lnTo>
                    <a:pt x="31" y="327"/>
                  </a:lnTo>
                  <a:lnTo>
                    <a:pt x="20" y="299"/>
                  </a:lnTo>
                  <a:lnTo>
                    <a:pt x="10" y="270"/>
                  </a:lnTo>
                  <a:lnTo>
                    <a:pt x="5" y="242"/>
                  </a:lnTo>
                  <a:lnTo>
                    <a:pt x="1" y="210"/>
                  </a:lnTo>
                  <a:lnTo>
                    <a:pt x="0" y="180"/>
                  </a:lnTo>
                  <a:lnTo>
                    <a:pt x="2" y="148"/>
                  </a:lnTo>
                  <a:lnTo>
                    <a:pt x="7" y="116"/>
                  </a:lnTo>
                  <a:lnTo>
                    <a:pt x="26" y="115"/>
                  </a:lnTo>
                  <a:lnTo>
                    <a:pt x="44" y="113"/>
                  </a:lnTo>
                  <a:lnTo>
                    <a:pt x="62" y="113"/>
                  </a:lnTo>
                  <a:lnTo>
                    <a:pt x="81" y="112"/>
                  </a:lnTo>
                  <a:lnTo>
                    <a:pt x="99" y="109"/>
                  </a:lnTo>
                  <a:lnTo>
                    <a:pt x="115" y="105"/>
                  </a:lnTo>
                  <a:lnTo>
                    <a:pt x="132" y="99"/>
                  </a:lnTo>
                  <a:lnTo>
                    <a:pt x="147" y="90"/>
                  </a:lnTo>
                  <a:lnTo>
                    <a:pt x="161" y="82"/>
                  </a:lnTo>
                  <a:lnTo>
                    <a:pt x="176" y="75"/>
                  </a:lnTo>
                  <a:lnTo>
                    <a:pt x="191" y="66"/>
                  </a:lnTo>
                  <a:lnTo>
                    <a:pt x="205" y="59"/>
                  </a:lnTo>
                  <a:lnTo>
                    <a:pt x="220" y="50"/>
                  </a:lnTo>
                  <a:lnTo>
                    <a:pt x="235" y="41"/>
                  </a:lnTo>
                  <a:lnTo>
                    <a:pt x="249" y="33"/>
                  </a:lnTo>
                  <a:lnTo>
                    <a:pt x="263" y="23"/>
                  </a:lnTo>
                  <a:lnTo>
                    <a:pt x="271" y="16"/>
                  </a:lnTo>
                  <a:lnTo>
                    <a:pt x="280" y="11"/>
                  </a:lnTo>
                  <a:lnTo>
                    <a:pt x="289" y="7"/>
                  </a:lnTo>
                  <a:lnTo>
                    <a:pt x="298" y="3"/>
                  </a:lnTo>
                  <a:lnTo>
                    <a:pt x="308" y="1"/>
                  </a:lnTo>
                  <a:lnTo>
                    <a:pt x="316" y="0"/>
                  </a:lnTo>
                  <a:lnTo>
                    <a:pt x="326" y="0"/>
                  </a:lnTo>
                  <a:lnTo>
                    <a:pt x="336" y="1"/>
                  </a:lnTo>
                  <a:lnTo>
                    <a:pt x="353" y="7"/>
                  </a:lnTo>
                  <a:lnTo>
                    <a:pt x="368" y="14"/>
                  </a:lnTo>
                  <a:lnTo>
                    <a:pt x="381" y="26"/>
                  </a:lnTo>
                  <a:lnTo>
                    <a:pt x="395" y="39"/>
                  </a:lnTo>
                  <a:lnTo>
                    <a:pt x="406" y="53"/>
                  </a:lnTo>
                  <a:lnTo>
                    <a:pt x="418" y="69"/>
                  </a:lnTo>
                  <a:lnTo>
                    <a:pt x="428" y="85"/>
                  </a:lnTo>
                  <a:lnTo>
                    <a:pt x="438" y="100"/>
                  </a:lnTo>
                  <a:close/>
                </a:path>
              </a:pathLst>
            </a:custGeom>
            <a:solidFill>
              <a:srgbClr val="B22600"/>
            </a:solidFill>
            <a:ln w="9525">
              <a:noFill/>
              <a:round/>
              <a:headEnd/>
              <a:tailEnd/>
            </a:ln>
          </p:spPr>
          <p:txBody>
            <a:bodyPr/>
            <a:lstStyle/>
            <a:p>
              <a:endParaRPr lang="en-US"/>
            </a:p>
          </p:txBody>
        </p:sp>
        <p:sp>
          <p:nvSpPr>
            <p:cNvPr id="7188" name="Freeform 20"/>
            <p:cNvSpPr>
              <a:spLocks/>
            </p:cNvSpPr>
            <p:nvPr/>
          </p:nvSpPr>
          <p:spPr bwMode="auto">
            <a:xfrm>
              <a:off x="3998" y="1695"/>
              <a:ext cx="24" cy="114"/>
            </a:xfrm>
            <a:custGeom>
              <a:avLst/>
              <a:gdLst/>
              <a:ahLst/>
              <a:cxnLst>
                <a:cxn ang="0">
                  <a:pos x="72" y="117"/>
                </a:cxn>
                <a:cxn ang="0">
                  <a:pos x="72" y="135"/>
                </a:cxn>
                <a:cxn ang="0">
                  <a:pos x="69" y="153"/>
                </a:cxn>
                <a:cxn ang="0">
                  <a:pos x="64" y="170"/>
                </a:cxn>
                <a:cxn ang="0">
                  <a:pos x="59" y="186"/>
                </a:cxn>
                <a:cxn ang="0">
                  <a:pos x="53" y="202"/>
                </a:cxn>
                <a:cxn ang="0">
                  <a:pos x="45" y="217"/>
                </a:cxn>
                <a:cxn ang="0">
                  <a:pos x="38" y="233"/>
                </a:cxn>
                <a:cxn ang="0">
                  <a:pos x="32" y="249"/>
                </a:cxn>
                <a:cxn ang="0">
                  <a:pos x="27" y="272"/>
                </a:cxn>
                <a:cxn ang="0">
                  <a:pos x="28" y="295"/>
                </a:cxn>
                <a:cxn ang="0">
                  <a:pos x="34" y="318"/>
                </a:cxn>
                <a:cxn ang="0">
                  <a:pos x="42" y="340"/>
                </a:cxn>
                <a:cxn ang="0">
                  <a:pos x="37" y="337"/>
                </a:cxn>
                <a:cxn ang="0">
                  <a:pos x="34" y="340"/>
                </a:cxn>
                <a:cxn ang="0">
                  <a:pos x="27" y="325"/>
                </a:cxn>
                <a:cxn ang="0">
                  <a:pos x="20" y="312"/>
                </a:cxn>
                <a:cxn ang="0">
                  <a:pos x="13" y="297"/>
                </a:cxn>
                <a:cxn ang="0">
                  <a:pos x="8" y="282"/>
                </a:cxn>
                <a:cxn ang="0">
                  <a:pos x="3" y="266"/>
                </a:cxn>
                <a:cxn ang="0">
                  <a:pos x="0" y="250"/>
                </a:cxn>
                <a:cxn ang="0">
                  <a:pos x="2" y="235"/>
                </a:cxn>
                <a:cxn ang="0">
                  <a:pos x="4" y="217"/>
                </a:cxn>
                <a:cxn ang="0">
                  <a:pos x="10" y="197"/>
                </a:cxn>
                <a:cxn ang="0">
                  <a:pos x="18" y="177"/>
                </a:cxn>
                <a:cxn ang="0">
                  <a:pos x="24" y="157"/>
                </a:cxn>
                <a:cxn ang="0">
                  <a:pos x="30" y="135"/>
                </a:cxn>
                <a:cxn ang="0">
                  <a:pos x="34" y="114"/>
                </a:cxn>
                <a:cxn ang="0">
                  <a:pos x="35" y="92"/>
                </a:cxn>
                <a:cxn ang="0">
                  <a:pos x="34" y="70"/>
                </a:cxn>
                <a:cxn ang="0">
                  <a:pos x="28" y="49"/>
                </a:cxn>
                <a:cxn ang="0">
                  <a:pos x="24" y="37"/>
                </a:cxn>
                <a:cxn ang="0">
                  <a:pos x="23" y="26"/>
                </a:cxn>
                <a:cxn ang="0">
                  <a:pos x="22" y="13"/>
                </a:cxn>
                <a:cxn ang="0">
                  <a:pos x="23" y="0"/>
                </a:cxn>
                <a:cxn ang="0">
                  <a:pos x="29" y="14"/>
                </a:cxn>
                <a:cxn ang="0">
                  <a:pos x="37" y="29"/>
                </a:cxn>
                <a:cxn ang="0">
                  <a:pos x="44" y="42"/>
                </a:cxn>
                <a:cxn ang="0">
                  <a:pos x="52" y="56"/>
                </a:cxn>
                <a:cxn ang="0">
                  <a:pos x="59" y="70"/>
                </a:cxn>
                <a:cxn ang="0">
                  <a:pos x="65" y="85"/>
                </a:cxn>
                <a:cxn ang="0">
                  <a:pos x="69" y="99"/>
                </a:cxn>
                <a:cxn ang="0">
                  <a:pos x="72" y="117"/>
                </a:cxn>
              </a:cxnLst>
              <a:rect l="0" t="0" r="r" b="b"/>
              <a:pathLst>
                <a:path w="72" h="340">
                  <a:moveTo>
                    <a:pt x="72" y="117"/>
                  </a:moveTo>
                  <a:lnTo>
                    <a:pt x="72" y="135"/>
                  </a:lnTo>
                  <a:lnTo>
                    <a:pt x="69" y="153"/>
                  </a:lnTo>
                  <a:lnTo>
                    <a:pt x="64" y="170"/>
                  </a:lnTo>
                  <a:lnTo>
                    <a:pt x="59" y="186"/>
                  </a:lnTo>
                  <a:lnTo>
                    <a:pt x="53" y="202"/>
                  </a:lnTo>
                  <a:lnTo>
                    <a:pt x="45" y="217"/>
                  </a:lnTo>
                  <a:lnTo>
                    <a:pt x="38" y="233"/>
                  </a:lnTo>
                  <a:lnTo>
                    <a:pt x="32" y="249"/>
                  </a:lnTo>
                  <a:lnTo>
                    <a:pt x="27" y="272"/>
                  </a:lnTo>
                  <a:lnTo>
                    <a:pt x="28" y="295"/>
                  </a:lnTo>
                  <a:lnTo>
                    <a:pt x="34" y="318"/>
                  </a:lnTo>
                  <a:lnTo>
                    <a:pt x="42" y="340"/>
                  </a:lnTo>
                  <a:lnTo>
                    <a:pt x="37" y="337"/>
                  </a:lnTo>
                  <a:lnTo>
                    <a:pt x="34" y="340"/>
                  </a:lnTo>
                  <a:lnTo>
                    <a:pt x="27" y="325"/>
                  </a:lnTo>
                  <a:lnTo>
                    <a:pt x="20" y="312"/>
                  </a:lnTo>
                  <a:lnTo>
                    <a:pt x="13" y="297"/>
                  </a:lnTo>
                  <a:lnTo>
                    <a:pt x="8" y="282"/>
                  </a:lnTo>
                  <a:lnTo>
                    <a:pt x="3" y="266"/>
                  </a:lnTo>
                  <a:lnTo>
                    <a:pt x="0" y="250"/>
                  </a:lnTo>
                  <a:lnTo>
                    <a:pt x="2" y="235"/>
                  </a:lnTo>
                  <a:lnTo>
                    <a:pt x="4" y="217"/>
                  </a:lnTo>
                  <a:lnTo>
                    <a:pt x="10" y="197"/>
                  </a:lnTo>
                  <a:lnTo>
                    <a:pt x="18" y="177"/>
                  </a:lnTo>
                  <a:lnTo>
                    <a:pt x="24" y="157"/>
                  </a:lnTo>
                  <a:lnTo>
                    <a:pt x="30" y="135"/>
                  </a:lnTo>
                  <a:lnTo>
                    <a:pt x="34" y="114"/>
                  </a:lnTo>
                  <a:lnTo>
                    <a:pt x="35" y="92"/>
                  </a:lnTo>
                  <a:lnTo>
                    <a:pt x="34" y="70"/>
                  </a:lnTo>
                  <a:lnTo>
                    <a:pt x="28" y="49"/>
                  </a:lnTo>
                  <a:lnTo>
                    <a:pt x="24" y="37"/>
                  </a:lnTo>
                  <a:lnTo>
                    <a:pt x="23" y="26"/>
                  </a:lnTo>
                  <a:lnTo>
                    <a:pt x="22" y="13"/>
                  </a:lnTo>
                  <a:lnTo>
                    <a:pt x="23" y="0"/>
                  </a:lnTo>
                  <a:lnTo>
                    <a:pt x="29" y="14"/>
                  </a:lnTo>
                  <a:lnTo>
                    <a:pt x="37" y="29"/>
                  </a:lnTo>
                  <a:lnTo>
                    <a:pt x="44" y="42"/>
                  </a:lnTo>
                  <a:lnTo>
                    <a:pt x="52" y="56"/>
                  </a:lnTo>
                  <a:lnTo>
                    <a:pt x="59" y="70"/>
                  </a:lnTo>
                  <a:lnTo>
                    <a:pt x="65" y="85"/>
                  </a:lnTo>
                  <a:lnTo>
                    <a:pt x="69" y="99"/>
                  </a:lnTo>
                  <a:lnTo>
                    <a:pt x="72" y="117"/>
                  </a:lnTo>
                  <a:close/>
                </a:path>
              </a:pathLst>
            </a:custGeom>
            <a:solidFill>
              <a:srgbClr val="000000"/>
            </a:solidFill>
            <a:ln w="9525">
              <a:noFill/>
              <a:round/>
              <a:headEnd/>
              <a:tailEnd/>
            </a:ln>
          </p:spPr>
          <p:txBody>
            <a:bodyPr/>
            <a:lstStyle/>
            <a:p>
              <a:endParaRPr lang="en-US"/>
            </a:p>
          </p:txBody>
        </p:sp>
        <p:sp>
          <p:nvSpPr>
            <p:cNvPr id="7189" name="Freeform 21"/>
            <p:cNvSpPr>
              <a:spLocks/>
            </p:cNvSpPr>
            <p:nvPr/>
          </p:nvSpPr>
          <p:spPr bwMode="auto">
            <a:xfrm>
              <a:off x="3894" y="1701"/>
              <a:ext cx="94" cy="55"/>
            </a:xfrm>
            <a:custGeom>
              <a:avLst/>
              <a:gdLst/>
              <a:ahLst/>
              <a:cxnLst>
                <a:cxn ang="0">
                  <a:pos x="3" y="2"/>
                </a:cxn>
                <a:cxn ang="0">
                  <a:pos x="12" y="22"/>
                </a:cxn>
                <a:cxn ang="0">
                  <a:pos x="23" y="42"/>
                </a:cxn>
                <a:cxn ang="0">
                  <a:pos x="36" y="61"/>
                </a:cxn>
                <a:cxn ang="0">
                  <a:pos x="50" y="78"/>
                </a:cxn>
                <a:cxn ang="0">
                  <a:pos x="66" y="94"/>
                </a:cxn>
                <a:cxn ang="0">
                  <a:pos x="83" y="107"/>
                </a:cxn>
                <a:cxn ang="0">
                  <a:pos x="102" y="115"/>
                </a:cxn>
                <a:cxn ang="0">
                  <a:pos x="122" y="120"/>
                </a:cxn>
                <a:cxn ang="0">
                  <a:pos x="141" y="123"/>
                </a:cxn>
                <a:cxn ang="0">
                  <a:pos x="160" y="123"/>
                </a:cxn>
                <a:cxn ang="0">
                  <a:pos x="179" y="123"/>
                </a:cxn>
                <a:cxn ang="0">
                  <a:pos x="196" y="120"/>
                </a:cxn>
                <a:cxn ang="0">
                  <a:pos x="214" y="117"/>
                </a:cxn>
                <a:cxn ang="0">
                  <a:pos x="231" y="110"/>
                </a:cxn>
                <a:cxn ang="0">
                  <a:pos x="247" y="101"/>
                </a:cxn>
                <a:cxn ang="0">
                  <a:pos x="262" y="89"/>
                </a:cxn>
                <a:cxn ang="0">
                  <a:pos x="281" y="79"/>
                </a:cxn>
                <a:cxn ang="0">
                  <a:pos x="262" y="101"/>
                </a:cxn>
                <a:cxn ang="0">
                  <a:pos x="244" y="120"/>
                </a:cxn>
                <a:cxn ang="0">
                  <a:pos x="222" y="136"/>
                </a:cxn>
                <a:cxn ang="0">
                  <a:pos x="200" y="149"/>
                </a:cxn>
                <a:cxn ang="0">
                  <a:pos x="176" y="159"/>
                </a:cxn>
                <a:cxn ang="0">
                  <a:pos x="152" y="164"/>
                </a:cxn>
                <a:cxn ang="0">
                  <a:pos x="126" y="166"/>
                </a:cxn>
                <a:cxn ang="0">
                  <a:pos x="100" y="163"/>
                </a:cxn>
                <a:cxn ang="0">
                  <a:pos x="83" y="159"/>
                </a:cxn>
                <a:cxn ang="0">
                  <a:pos x="67" y="150"/>
                </a:cxn>
                <a:cxn ang="0">
                  <a:pos x="52" y="140"/>
                </a:cxn>
                <a:cxn ang="0">
                  <a:pos x="40" y="128"/>
                </a:cxn>
                <a:cxn ang="0">
                  <a:pos x="27" y="114"/>
                </a:cxn>
                <a:cxn ang="0">
                  <a:pos x="17" y="97"/>
                </a:cxn>
                <a:cxn ang="0">
                  <a:pos x="10" y="79"/>
                </a:cxn>
                <a:cxn ang="0">
                  <a:pos x="5" y="61"/>
                </a:cxn>
                <a:cxn ang="0">
                  <a:pos x="0" y="0"/>
                </a:cxn>
                <a:cxn ang="0">
                  <a:pos x="3" y="2"/>
                </a:cxn>
              </a:cxnLst>
              <a:rect l="0" t="0" r="r" b="b"/>
              <a:pathLst>
                <a:path w="281" h="166">
                  <a:moveTo>
                    <a:pt x="3" y="2"/>
                  </a:moveTo>
                  <a:lnTo>
                    <a:pt x="12" y="22"/>
                  </a:lnTo>
                  <a:lnTo>
                    <a:pt x="23" y="42"/>
                  </a:lnTo>
                  <a:lnTo>
                    <a:pt x="36" y="61"/>
                  </a:lnTo>
                  <a:lnTo>
                    <a:pt x="50" y="78"/>
                  </a:lnTo>
                  <a:lnTo>
                    <a:pt x="66" y="94"/>
                  </a:lnTo>
                  <a:lnTo>
                    <a:pt x="83" y="107"/>
                  </a:lnTo>
                  <a:lnTo>
                    <a:pt x="102" y="115"/>
                  </a:lnTo>
                  <a:lnTo>
                    <a:pt x="122" y="120"/>
                  </a:lnTo>
                  <a:lnTo>
                    <a:pt x="141" y="123"/>
                  </a:lnTo>
                  <a:lnTo>
                    <a:pt x="160" y="123"/>
                  </a:lnTo>
                  <a:lnTo>
                    <a:pt x="179" y="123"/>
                  </a:lnTo>
                  <a:lnTo>
                    <a:pt x="196" y="120"/>
                  </a:lnTo>
                  <a:lnTo>
                    <a:pt x="214" y="117"/>
                  </a:lnTo>
                  <a:lnTo>
                    <a:pt x="231" y="110"/>
                  </a:lnTo>
                  <a:lnTo>
                    <a:pt x="247" y="101"/>
                  </a:lnTo>
                  <a:lnTo>
                    <a:pt x="262" y="89"/>
                  </a:lnTo>
                  <a:lnTo>
                    <a:pt x="281" y="79"/>
                  </a:lnTo>
                  <a:lnTo>
                    <a:pt x="262" y="101"/>
                  </a:lnTo>
                  <a:lnTo>
                    <a:pt x="244" y="120"/>
                  </a:lnTo>
                  <a:lnTo>
                    <a:pt x="222" y="136"/>
                  </a:lnTo>
                  <a:lnTo>
                    <a:pt x="200" y="149"/>
                  </a:lnTo>
                  <a:lnTo>
                    <a:pt x="176" y="159"/>
                  </a:lnTo>
                  <a:lnTo>
                    <a:pt x="152" y="164"/>
                  </a:lnTo>
                  <a:lnTo>
                    <a:pt x="126" y="166"/>
                  </a:lnTo>
                  <a:lnTo>
                    <a:pt x="100" y="163"/>
                  </a:lnTo>
                  <a:lnTo>
                    <a:pt x="83" y="159"/>
                  </a:lnTo>
                  <a:lnTo>
                    <a:pt x="67" y="150"/>
                  </a:lnTo>
                  <a:lnTo>
                    <a:pt x="52" y="140"/>
                  </a:lnTo>
                  <a:lnTo>
                    <a:pt x="40" y="128"/>
                  </a:lnTo>
                  <a:lnTo>
                    <a:pt x="27" y="114"/>
                  </a:lnTo>
                  <a:lnTo>
                    <a:pt x="17" y="97"/>
                  </a:lnTo>
                  <a:lnTo>
                    <a:pt x="10" y="79"/>
                  </a:lnTo>
                  <a:lnTo>
                    <a:pt x="5" y="61"/>
                  </a:lnTo>
                  <a:lnTo>
                    <a:pt x="0" y="0"/>
                  </a:lnTo>
                  <a:lnTo>
                    <a:pt x="3" y="2"/>
                  </a:lnTo>
                  <a:close/>
                </a:path>
              </a:pathLst>
            </a:custGeom>
            <a:solidFill>
              <a:srgbClr val="000000"/>
            </a:solidFill>
            <a:ln w="9525">
              <a:noFill/>
              <a:round/>
              <a:headEnd/>
              <a:tailEnd/>
            </a:ln>
          </p:spPr>
          <p:txBody>
            <a:bodyPr/>
            <a:lstStyle/>
            <a:p>
              <a:endParaRPr lang="en-US"/>
            </a:p>
          </p:txBody>
        </p:sp>
        <p:sp>
          <p:nvSpPr>
            <p:cNvPr id="7190" name="Freeform 22"/>
            <p:cNvSpPr>
              <a:spLocks/>
            </p:cNvSpPr>
            <p:nvPr/>
          </p:nvSpPr>
          <p:spPr bwMode="auto">
            <a:xfrm>
              <a:off x="4044" y="1720"/>
              <a:ext cx="80" cy="64"/>
            </a:xfrm>
            <a:custGeom>
              <a:avLst/>
              <a:gdLst/>
              <a:ahLst/>
              <a:cxnLst>
                <a:cxn ang="0">
                  <a:pos x="144" y="35"/>
                </a:cxn>
                <a:cxn ang="0">
                  <a:pos x="117" y="38"/>
                </a:cxn>
                <a:cxn ang="0">
                  <a:pos x="92" y="45"/>
                </a:cxn>
                <a:cxn ang="0">
                  <a:pos x="67" y="57"/>
                </a:cxn>
                <a:cxn ang="0">
                  <a:pos x="70" y="62"/>
                </a:cxn>
                <a:cxn ang="0">
                  <a:pos x="101" y="59"/>
                </a:cxn>
                <a:cxn ang="0">
                  <a:pos x="132" y="58"/>
                </a:cxn>
                <a:cxn ang="0">
                  <a:pos x="161" y="64"/>
                </a:cxn>
                <a:cxn ang="0">
                  <a:pos x="186" y="93"/>
                </a:cxn>
                <a:cxn ang="0">
                  <a:pos x="150" y="95"/>
                </a:cxn>
                <a:cxn ang="0">
                  <a:pos x="116" y="103"/>
                </a:cxn>
                <a:cxn ang="0">
                  <a:pos x="84" y="114"/>
                </a:cxn>
                <a:cxn ang="0">
                  <a:pos x="52" y="130"/>
                </a:cxn>
                <a:cxn ang="0">
                  <a:pos x="105" y="130"/>
                </a:cxn>
                <a:cxn ang="0">
                  <a:pos x="157" y="130"/>
                </a:cxn>
                <a:cxn ang="0">
                  <a:pos x="205" y="146"/>
                </a:cxn>
                <a:cxn ang="0">
                  <a:pos x="241" y="186"/>
                </a:cxn>
                <a:cxn ang="0">
                  <a:pos x="211" y="183"/>
                </a:cxn>
                <a:cxn ang="0">
                  <a:pos x="181" y="179"/>
                </a:cxn>
                <a:cxn ang="0">
                  <a:pos x="150" y="176"/>
                </a:cxn>
                <a:cxn ang="0">
                  <a:pos x="119" y="173"/>
                </a:cxn>
                <a:cxn ang="0">
                  <a:pos x="87" y="173"/>
                </a:cxn>
                <a:cxn ang="0">
                  <a:pos x="57" y="176"/>
                </a:cxn>
                <a:cxn ang="0">
                  <a:pos x="27" y="182"/>
                </a:cxn>
                <a:cxn ang="0">
                  <a:pos x="0" y="193"/>
                </a:cxn>
                <a:cxn ang="0">
                  <a:pos x="20" y="120"/>
                </a:cxn>
                <a:cxn ang="0">
                  <a:pos x="35" y="44"/>
                </a:cxn>
                <a:cxn ang="0">
                  <a:pos x="61" y="32"/>
                </a:cxn>
                <a:cxn ang="0">
                  <a:pos x="86" y="19"/>
                </a:cxn>
                <a:cxn ang="0">
                  <a:pos x="111" y="6"/>
                </a:cxn>
                <a:cxn ang="0">
                  <a:pos x="139" y="0"/>
                </a:cxn>
                <a:cxn ang="0">
                  <a:pos x="150" y="18"/>
                </a:cxn>
                <a:cxn ang="0">
                  <a:pos x="157" y="36"/>
                </a:cxn>
              </a:cxnLst>
              <a:rect l="0" t="0" r="r" b="b"/>
              <a:pathLst>
                <a:path w="241" h="193">
                  <a:moveTo>
                    <a:pt x="157" y="36"/>
                  </a:moveTo>
                  <a:lnTo>
                    <a:pt x="144" y="35"/>
                  </a:lnTo>
                  <a:lnTo>
                    <a:pt x="130" y="35"/>
                  </a:lnTo>
                  <a:lnTo>
                    <a:pt x="117" y="38"/>
                  </a:lnTo>
                  <a:lnTo>
                    <a:pt x="105" y="41"/>
                  </a:lnTo>
                  <a:lnTo>
                    <a:pt x="92" y="45"/>
                  </a:lnTo>
                  <a:lnTo>
                    <a:pt x="80" y="51"/>
                  </a:lnTo>
                  <a:lnTo>
                    <a:pt x="67" y="57"/>
                  </a:lnTo>
                  <a:lnTo>
                    <a:pt x="56" y="64"/>
                  </a:lnTo>
                  <a:lnTo>
                    <a:pt x="70" y="62"/>
                  </a:lnTo>
                  <a:lnTo>
                    <a:pt x="85" y="61"/>
                  </a:lnTo>
                  <a:lnTo>
                    <a:pt x="101" y="59"/>
                  </a:lnTo>
                  <a:lnTo>
                    <a:pt x="116" y="58"/>
                  </a:lnTo>
                  <a:lnTo>
                    <a:pt x="132" y="58"/>
                  </a:lnTo>
                  <a:lnTo>
                    <a:pt x="147" y="59"/>
                  </a:lnTo>
                  <a:lnTo>
                    <a:pt x="161" y="64"/>
                  </a:lnTo>
                  <a:lnTo>
                    <a:pt x="175" y="69"/>
                  </a:lnTo>
                  <a:lnTo>
                    <a:pt x="186" y="93"/>
                  </a:lnTo>
                  <a:lnTo>
                    <a:pt x="167" y="93"/>
                  </a:lnTo>
                  <a:lnTo>
                    <a:pt x="150" y="95"/>
                  </a:lnTo>
                  <a:lnTo>
                    <a:pt x="132" y="98"/>
                  </a:lnTo>
                  <a:lnTo>
                    <a:pt x="116" y="103"/>
                  </a:lnTo>
                  <a:lnTo>
                    <a:pt x="100" y="108"/>
                  </a:lnTo>
                  <a:lnTo>
                    <a:pt x="84" y="114"/>
                  </a:lnTo>
                  <a:lnTo>
                    <a:pt x="67" y="123"/>
                  </a:lnTo>
                  <a:lnTo>
                    <a:pt x="52" y="130"/>
                  </a:lnTo>
                  <a:lnTo>
                    <a:pt x="79" y="130"/>
                  </a:lnTo>
                  <a:lnTo>
                    <a:pt x="105" y="130"/>
                  </a:lnTo>
                  <a:lnTo>
                    <a:pt x="131" y="129"/>
                  </a:lnTo>
                  <a:lnTo>
                    <a:pt x="157" y="130"/>
                  </a:lnTo>
                  <a:lnTo>
                    <a:pt x="181" y="136"/>
                  </a:lnTo>
                  <a:lnTo>
                    <a:pt x="205" y="146"/>
                  </a:lnTo>
                  <a:lnTo>
                    <a:pt x="225" y="162"/>
                  </a:lnTo>
                  <a:lnTo>
                    <a:pt x="241" y="186"/>
                  </a:lnTo>
                  <a:lnTo>
                    <a:pt x="226" y="185"/>
                  </a:lnTo>
                  <a:lnTo>
                    <a:pt x="211" y="183"/>
                  </a:lnTo>
                  <a:lnTo>
                    <a:pt x="196" y="180"/>
                  </a:lnTo>
                  <a:lnTo>
                    <a:pt x="181" y="179"/>
                  </a:lnTo>
                  <a:lnTo>
                    <a:pt x="165" y="177"/>
                  </a:lnTo>
                  <a:lnTo>
                    <a:pt x="150" y="176"/>
                  </a:lnTo>
                  <a:lnTo>
                    <a:pt x="134" y="175"/>
                  </a:lnTo>
                  <a:lnTo>
                    <a:pt x="119" y="173"/>
                  </a:lnTo>
                  <a:lnTo>
                    <a:pt x="104" y="173"/>
                  </a:lnTo>
                  <a:lnTo>
                    <a:pt x="87" y="173"/>
                  </a:lnTo>
                  <a:lnTo>
                    <a:pt x="72" y="175"/>
                  </a:lnTo>
                  <a:lnTo>
                    <a:pt x="57" y="176"/>
                  </a:lnTo>
                  <a:lnTo>
                    <a:pt x="42" y="179"/>
                  </a:lnTo>
                  <a:lnTo>
                    <a:pt x="27" y="182"/>
                  </a:lnTo>
                  <a:lnTo>
                    <a:pt x="14" y="188"/>
                  </a:lnTo>
                  <a:lnTo>
                    <a:pt x="0" y="193"/>
                  </a:lnTo>
                  <a:lnTo>
                    <a:pt x="9" y="157"/>
                  </a:lnTo>
                  <a:lnTo>
                    <a:pt x="20" y="120"/>
                  </a:lnTo>
                  <a:lnTo>
                    <a:pt x="30" y="82"/>
                  </a:lnTo>
                  <a:lnTo>
                    <a:pt x="35" y="44"/>
                  </a:lnTo>
                  <a:lnTo>
                    <a:pt x="49" y="38"/>
                  </a:lnTo>
                  <a:lnTo>
                    <a:pt x="61" y="32"/>
                  </a:lnTo>
                  <a:lnTo>
                    <a:pt x="74" y="26"/>
                  </a:lnTo>
                  <a:lnTo>
                    <a:pt x="86" y="19"/>
                  </a:lnTo>
                  <a:lnTo>
                    <a:pt x="99" y="12"/>
                  </a:lnTo>
                  <a:lnTo>
                    <a:pt x="111" y="6"/>
                  </a:lnTo>
                  <a:lnTo>
                    <a:pt x="125" y="3"/>
                  </a:lnTo>
                  <a:lnTo>
                    <a:pt x="139" y="0"/>
                  </a:lnTo>
                  <a:lnTo>
                    <a:pt x="146" y="9"/>
                  </a:lnTo>
                  <a:lnTo>
                    <a:pt x="150" y="18"/>
                  </a:lnTo>
                  <a:lnTo>
                    <a:pt x="154" y="26"/>
                  </a:lnTo>
                  <a:lnTo>
                    <a:pt x="157" y="36"/>
                  </a:lnTo>
                  <a:close/>
                </a:path>
              </a:pathLst>
            </a:custGeom>
            <a:solidFill>
              <a:srgbClr val="B22600"/>
            </a:solidFill>
            <a:ln w="9525">
              <a:noFill/>
              <a:round/>
              <a:headEnd/>
              <a:tailEnd/>
            </a:ln>
          </p:spPr>
          <p:txBody>
            <a:bodyPr/>
            <a:lstStyle/>
            <a:p>
              <a:endParaRPr lang="en-US"/>
            </a:p>
          </p:txBody>
        </p:sp>
        <p:sp>
          <p:nvSpPr>
            <p:cNvPr id="7191" name="Freeform 23"/>
            <p:cNvSpPr>
              <a:spLocks/>
            </p:cNvSpPr>
            <p:nvPr/>
          </p:nvSpPr>
          <p:spPr bwMode="auto">
            <a:xfrm>
              <a:off x="3592" y="1801"/>
              <a:ext cx="47" cy="62"/>
            </a:xfrm>
            <a:custGeom>
              <a:avLst/>
              <a:gdLst/>
              <a:ahLst/>
              <a:cxnLst>
                <a:cxn ang="0">
                  <a:pos x="141" y="124"/>
                </a:cxn>
                <a:cxn ang="0">
                  <a:pos x="140" y="180"/>
                </a:cxn>
                <a:cxn ang="0">
                  <a:pos x="130" y="167"/>
                </a:cxn>
                <a:cxn ang="0">
                  <a:pos x="121" y="154"/>
                </a:cxn>
                <a:cxn ang="0">
                  <a:pos x="111" y="141"/>
                </a:cxn>
                <a:cxn ang="0">
                  <a:pos x="102" y="127"/>
                </a:cxn>
                <a:cxn ang="0">
                  <a:pos x="93" y="114"/>
                </a:cxn>
                <a:cxn ang="0">
                  <a:pos x="82" y="102"/>
                </a:cxn>
                <a:cxn ang="0">
                  <a:pos x="71" y="92"/>
                </a:cxn>
                <a:cxn ang="0">
                  <a:pos x="58" y="84"/>
                </a:cxn>
                <a:cxn ang="0">
                  <a:pos x="67" y="95"/>
                </a:cxn>
                <a:cxn ang="0">
                  <a:pos x="75" y="107"/>
                </a:cxn>
                <a:cxn ang="0">
                  <a:pos x="82" y="120"/>
                </a:cxn>
                <a:cxn ang="0">
                  <a:pos x="88" y="133"/>
                </a:cxn>
                <a:cxn ang="0">
                  <a:pos x="96" y="146"/>
                </a:cxn>
                <a:cxn ang="0">
                  <a:pos x="102" y="159"/>
                </a:cxn>
                <a:cxn ang="0">
                  <a:pos x="108" y="173"/>
                </a:cxn>
                <a:cxn ang="0">
                  <a:pos x="115" y="186"/>
                </a:cxn>
                <a:cxn ang="0">
                  <a:pos x="102" y="183"/>
                </a:cxn>
                <a:cxn ang="0">
                  <a:pos x="88" y="177"/>
                </a:cxn>
                <a:cxn ang="0">
                  <a:pos x="76" y="170"/>
                </a:cxn>
                <a:cxn ang="0">
                  <a:pos x="65" y="161"/>
                </a:cxn>
                <a:cxn ang="0">
                  <a:pos x="53" y="151"/>
                </a:cxn>
                <a:cxn ang="0">
                  <a:pos x="43" y="140"/>
                </a:cxn>
                <a:cxn ang="0">
                  <a:pos x="36" y="127"/>
                </a:cxn>
                <a:cxn ang="0">
                  <a:pos x="28" y="114"/>
                </a:cxn>
                <a:cxn ang="0">
                  <a:pos x="18" y="87"/>
                </a:cxn>
                <a:cxn ang="0">
                  <a:pos x="13" y="56"/>
                </a:cxn>
                <a:cxn ang="0">
                  <a:pos x="7" y="28"/>
                </a:cxn>
                <a:cxn ang="0">
                  <a:pos x="0" y="0"/>
                </a:cxn>
                <a:cxn ang="0">
                  <a:pos x="21" y="9"/>
                </a:cxn>
                <a:cxn ang="0">
                  <a:pos x="45" y="17"/>
                </a:cxn>
                <a:cxn ang="0">
                  <a:pos x="68" y="26"/>
                </a:cxn>
                <a:cxn ang="0">
                  <a:pos x="91" y="38"/>
                </a:cxn>
                <a:cxn ang="0">
                  <a:pos x="111" y="51"/>
                </a:cxn>
                <a:cxn ang="0">
                  <a:pos x="127" y="69"/>
                </a:cxn>
                <a:cxn ang="0">
                  <a:pos x="137" y="92"/>
                </a:cxn>
                <a:cxn ang="0">
                  <a:pos x="141" y="124"/>
                </a:cxn>
              </a:cxnLst>
              <a:rect l="0" t="0" r="r" b="b"/>
              <a:pathLst>
                <a:path w="141" h="186">
                  <a:moveTo>
                    <a:pt x="141" y="124"/>
                  </a:moveTo>
                  <a:lnTo>
                    <a:pt x="140" y="180"/>
                  </a:lnTo>
                  <a:lnTo>
                    <a:pt x="130" y="167"/>
                  </a:lnTo>
                  <a:lnTo>
                    <a:pt x="121" y="154"/>
                  </a:lnTo>
                  <a:lnTo>
                    <a:pt x="111" y="141"/>
                  </a:lnTo>
                  <a:lnTo>
                    <a:pt x="102" y="127"/>
                  </a:lnTo>
                  <a:lnTo>
                    <a:pt x="93" y="114"/>
                  </a:lnTo>
                  <a:lnTo>
                    <a:pt x="82" y="102"/>
                  </a:lnTo>
                  <a:lnTo>
                    <a:pt x="71" y="92"/>
                  </a:lnTo>
                  <a:lnTo>
                    <a:pt x="58" y="84"/>
                  </a:lnTo>
                  <a:lnTo>
                    <a:pt x="67" y="95"/>
                  </a:lnTo>
                  <a:lnTo>
                    <a:pt x="75" y="107"/>
                  </a:lnTo>
                  <a:lnTo>
                    <a:pt x="82" y="120"/>
                  </a:lnTo>
                  <a:lnTo>
                    <a:pt x="88" y="133"/>
                  </a:lnTo>
                  <a:lnTo>
                    <a:pt x="96" y="146"/>
                  </a:lnTo>
                  <a:lnTo>
                    <a:pt x="102" y="159"/>
                  </a:lnTo>
                  <a:lnTo>
                    <a:pt x="108" y="173"/>
                  </a:lnTo>
                  <a:lnTo>
                    <a:pt x="115" y="186"/>
                  </a:lnTo>
                  <a:lnTo>
                    <a:pt x="102" y="183"/>
                  </a:lnTo>
                  <a:lnTo>
                    <a:pt x="88" y="177"/>
                  </a:lnTo>
                  <a:lnTo>
                    <a:pt x="76" y="170"/>
                  </a:lnTo>
                  <a:lnTo>
                    <a:pt x="65" y="161"/>
                  </a:lnTo>
                  <a:lnTo>
                    <a:pt x="53" y="151"/>
                  </a:lnTo>
                  <a:lnTo>
                    <a:pt x="43" y="140"/>
                  </a:lnTo>
                  <a:lnTo>
                    <a:pt x="36" y="127"/>
                  </a:lnTo>
                  <a:lnTo>
                    <a:pt x="28" y="114"/>
                  </a:lnTo>
                  <a:lnTo>
                    <a:pt x="18" y="87"/>
                  </a:lnTo>
                  <a:lnTo>
                    <a:pt x="13" y="56"/>
                  </a:lnTo>
                  <a:lnTo>
                    <a:pt x="7" y="28"/>
                  </a:lnTo>
                  <a:lnTo>
                    <a:pt x="0" y="0"/>
                  </a:lnTo>
                  <a:lnTo>
                    <a:pt x="21" y="9"/>
                  </a:lnTo>
                  <a:lnTo>
                    <a:pt x="45" y="17"/>
                  </a:lnTo>
                  <a:lnTo>
                    <a:pt x="68" y="26"/>
                  </a:lnTo>
                  <a:lnTo>
                    <a:pt x="91" y="38"/>
                  </a:lnTo>
                  <a:lnTo>
                    <a:pt x="111" y="51"/>
                  </a:lnTo>
                  <a:lnTo>
                    <a:pt x="127" y="69"/>
                  </a:lnTo>
                  <a:lnTo>
                    <a:pt x="137" y="92"/>
                  </a:lnTo>
                  <a:lnTo>
                    <a:pt x="141" y="124"/>
                  </a:lnTo>
                  <a:close/>
                </a:path>
              </a:pathLst>
            </a:custGeom>
            <a:solidFill>
              <a:srgbClr val="00FF00"/>
            </a:solidFill>
            <a:ln w="9525">
              <a:noFill/>
              <a:round/>
              <a:headEnd/>
              <a:tailEnd/>
            </a:ln>
          </p:spPr>
          <p:txBody>
            <a:bodyPr/>
            <a:lstStyle/>
            <a:p>
              <a:endParaRPr lang="en-US"/>
            </a:p>
          </p:txBody>
        </p:sp>
        <p:sp>
          <p:nvSpPr>
            <p:cNvPr id="7192" name="Freeform 24"/>
            <p:cNvSpPr>
              <a:spLocks/>
            </p:cNvSpPr>
            <p:nvPr/>
          </p:nvSpPr>
          <p:spPr bwMode="auto">
            <a:xfrm>
              <a:off x="3738" y="1881"/>
              <a:ext cx="72" cy="78"/>
            </a:xfrm>
            <a:custGeom>
              <a:avLst/>
              <a:gdLst/>
              <a:ahLst/>
              <a:cxnLst>
                <a:cxn ang="0">
                  <a:pos x="215" y="74"/>
                </a:cxn>
                <a:cxn ang="0">
                  <a:pos x="215" y="81"/>
                </a:cxn>
                <a:cxn ang="0">
                  <a:pos x="201" y="89"/>
                </a:cxn>
                <a:cxn ang="0">
                  <a:pos x="186" y="98"/>
                </a:cxn>
                <a:cxn ang="0">
                  <a:pos x="173" y="108"/>
                </a:cxn>
                <a:cxn ang="0">
                  <a:pos x="159" y="120"/>
                </a:cxn>
                <a:cxn ang="0">
                  <a:pos x="148" y="133"/>
                </a:cxn>
                <a:cxn ang="0">
                  <a:pos x="139" y="148"/>
                </a:cxn>
                <a:cxn ang="0">
                  <a:pos x="134" y="166"/>
                </a:cxn>
                <a:cxn ang="0">
                  <a:pos x="133" y="186"/>
                </a:cxn>
                <a:cxn ang="0">
                  <a:pos x="134" y="199"/>
                </a:cxn>
                <a:cxn ang="0">
                  <a:pos x="136" y="213"/>
                </a:cxn>
                <a:cxn ang="0">
                  <a:pos x="134" y="226"/>
                </a:cxn>
                <a:cxn ang="0">
                  <a:pos x="124" y="233"/>
                </a:cxn>
                <a:cxn ang="0">
                  <a:pos x="115" y="232"/>
                </a:cxn>
                <a:cxn ang="0">
                  <a:pos x="109" y="228"/>
                </a:cxn>
                <a:cxn ang="0">
                  <a:pos x="103" y="220"/>
                </a:cxn>
                <a:cxn ang="0">
                  <a:pos x="99" y="212"/>
                </a:cxn>
                <a:cxn ang="0">
                  <a:pos x="91" y="186"/>
                </a:cxn>
                <a:cxn ang="0">
                  <a:pos x="94" y="160"/>
                </a:cxn>
                <a:cxn ang="0">
                  <a:pos x="96" y="134"/>
                </a:cxn>
                <a:cxn ang="0">
                  <a:pos x="95" y="107"/>
                </a:cxn>
                <a:cxn ang="0">
                  <a:pos x="84" y="124"/>
                </a:cxn>
                <a:cxn ang="0">
                  <a:pos x="74" y="143"/>
                </a:cxn>
                <a:cxn ang="0">
                  <a:pos x="66" y="164"/>
                </a:cxn>
                <a:cxn ang="0">
                  <a:pos x="65" y="189"/>
                </a:cxn>
                <a:cxn ang="0">
                  <a:pos x="51" y="170"/>
                </a:cxn>
                <a:cxn ang="0">
                  <a:pos x="44" y="148"/>
                </a:cxn>
                <a:cxn ang="0">
                  <a:pos x="40" y="124"/>
                </a:cxn>
                <a:cxn ang="0">
                  <a:pos x="39" y="100"/>
                </a:cxn>
                <a:cxn ang="0">
                  <a:pos x="28" y="117"/>
                </a:cxn>
                <a:cxn ang="0">
                  <a:pos x="21" y="136"/>
                </a:cxn>
                <a:cxn ang="0">
                  <a:pos x="17" y="156"/>
                </a:cxn>
                <a:cxn ang="0">
                  <a:pos x="20" y="177"/>
                </a:cxn>
                <a:cxn ang="0">
                  <a:pos x="21" y="182"/>
                </a:cxn>
                <a:cxn ang="0">
                  <a:pos x="24" y="186"/>
                </a:cxn>
                <a:cxn ang="0">
                  <a:pos x="25" y="192"/>
                </a:cxn>
                <a:cxn ang="0">
                  <a:pos x="25" y="196"/>
                </a:cxn>
                <a:cxn ang="0">
                  <a:pos x="17" y="195"/>
                </a:cxn>
                <a:cxn ang="0">
                  <a:pos x="12" y="189"/>
                </a:cxn>
                <a:cxn ang="0">
                  <a:pos x="10" y="182"/>
                </a:cxn>
                <a:cxn ang="0">
                  <a:pos x="7" y="174"/>
                </a:cxn>
                <a:cxn ang="0">
                  <a:pos x="2" y="153"/>
                </a:cxn>
                <a:cxn ang="0">
                  <a:pos x="0" y="130"/>
                </a:cxn>
                <a:cxn ang="0">
                  <a:pos x="1" y="107"/>
                </a:cxn>
                <a:cxn ang="0">
                  <a:pos x="7" y="85"/>
                </a:cxn>
                <a:cxn ang="0">
                  <a:pos x="20" y="76"/>
                </a:cxn>
                <a:cxn ang="0">
                  <a:pos x="34" y="66"/>
                </a:cxn>
                <a:cxn ang="0">
                  <a:pos x="46" y="58"/>
                </a:cxn>
                <a:cxn ang="0">
                  <a:pos x="59" y="48"/>
                </a:cxn>
                <a:cxn ang="0">
                  <a:pos x="71" y="38"/>
                </a:cxn>
                <a:cxn ang="0">
                  <a:pos x="84" y="26"/>
                </a:cxn>
                <a:cxn ang="0">
                  <a:pos x="95" y="15"/>
                </a:cxn>
                <a:cxn ang="0">
                  <a:pos x="106" y="0"/>
                </a:cxn>
                <a:cxn ang="0">
                  <a:pos x="121" y="4"/>
                </a:cxn>
                <a:cxn ang="0">
                  <a:pos x="136" y="10"/>
                </a:cxn>
                <a:cxn ang="0">
                  <a:pos x="150" y="19"/>
                </a:cxn>
                <a:cxn ang="0">
                  <a:pos x="164" y="28"/>
                </a:cxn>
                <a:cxn ang="0">
                  <a:pos x="176" y="39"/>
                </a:cxn>
                <a:cxn ang="0">
                  <a:pos x="189" y="51"/>
                </a:cxn>
                <a:cxn ang="0">
                  <a:pos x="203" y="62"/>
                </a:cxn>
                <a:cxn ang="0">
                  <a:pos x="215" y="74"/>
                </a:cxn>
              </a:cxnLst>
              <a:rect l="0" t="0" r="r" b="b"/>
              <a:pathLst>
                <a:path w="215" h="233">
                  <a:moveTo>
                    <a:pt x="215" y="74"/>
                  </a:moveTo>
                  <a:lnTo>
                    <a:pt x="215" y="81"/>
                  </a:lnTo>
                  <a:lnTo>
                    <a:pt x="201" y="89"/>
                  </a:lnTo>
                  <a:lnTo>
                    <a:pt x="186" y="98"/>
                  </a:lnTo>
                  <a:lnTo>
                    <a:pt x="173" y="108"/>
                  </a:lnTo>
                  <a:lnTo>
                    <a:pt x="159" y="120"/>
                  </a:lnTo>
                  <a:lnTo>
                    <a:pt x="148" y="133"/>
                  </a:lnTo>
                  <a:lnTo>
                    <a:pt x="139" y="148"/>
                  </a:lnTo>
                  <a:lnTo>
                    <a:pt x="134" y="166"/>
                  </a:lnTo>
                  <a:lnTo>
                    <a:pt x="133" y="186"/>
                  </a:lnTo>
                  <a:lnTo>
                    <a:pt x="134" y="199"/>
                  </a:lnTo>
                  <a:lnTo>
                    <a:pt x="136" y="213"/>
                  </a:lnTo>
                  <a:lnTo>
                    <a:pt x="134" y="226"/>
                  </a:lnTo>
                  <a:lnTo>
                    <a:pt x="124" y="233"/>
                  </a:lnTo>
                  <a:lnTo>
                    <a:pt x="115" y="232"/>
                  </a:lnTo>
                  <a:lnTo>
                    <a:pt x="109" y="228"/>
                  </a:lnTo>
                  <a:lnTo>
                    <a:pt x="103" y="220"/>
                  </a:lnTo>
                  <a:lnTo>
                    <a:pt x="99" y="212"/>
                  </a:lnTo>
                  <a:lnTo>
                    <a:pt x="91" y="186"/>
                  </a:lnTo>
                  <a:lnTo>
                    <a:pt x="94" y="160"/>
                  </a:lnTo>
                  <a:lnTo>
                    <a:pt x="96" y="134"/>
                  </a:lnTo>
                  <a:lnTo>
                    <a:pt x="95" y="107"/>
                  </a:lnTo>
                  <a:lnTo>
                    <a:pt x="84" y="124"/>
                  </a:lnTo>
                  <a:lnTo>
                    <a:pt x="74" y="143"/>
                  </a:lnTo>
                  <a:lnTo>
                    <a:pt x="66" y="164"/>
                  </a:lnTo>
                  <a:lnTo>
                    <a:pt x="65" y="189"/>
                  </a:lnTo>
                  <a:lnTo>
                    <a:pt x="51" y="170"/>
                  </a:lnTo>
                  <a:lnTo>
                    <a:pt x="44" y="148"/>
                  </a:lnTo>
                  <a:lnTo>
                    <a:pt x="40" y="124"/>
                  </a:lnTo>
                  <a:lnTo>
                    <a:pt x="39" y="100"/>
                  </a:lnTo>
                  <a:lnTo>
                    <a:pt x="28" y="117"/>
                  </a:lnTo>
                  <a:lnTo>
                    <a:pt x="21" y="136"/>
                  </a:lnTo>
                  <a:lnTo>
                    <a:pt x="17" y="156"/>
                  </a:lnTo>
                  <a:lnTo>
                    <a:pt x="20" y="177"/>
                  </a:lnTo>
                  <a:lnTo>
                    <a:pt x="21" y="182"/>
                  </a:lnTo>
                  <a:lnTo>
                    <a:pt x="24" y="186"/>
                  </a:lnTo>
                  <a:lnTo>
                    <a:pt x="25" y="192"/>
                  </a:lnTo>
                  <a:lnTo>
                    <a:pt x="25" y="196"/>
                  </a:lnTo>
                  <a:lnTo>
                    <a:pt x="17" y="195"/>
                  </a:lnTo>
                  <a:lnTo>
                    <a:pt x="12" y="189"/>
                  </a:lnTo>
                  <a:lnTo>
                    <a:pt x="10" y="182"/>
                  </a:lnTo>
                  <a:lnTo>
                    <a:pt x="7" y="174"/>
                  </a:lnTo>
                  <a:lnTo>
                    <a:pt x="2" y="153"/>
                  </a:lnTo>
                  <a:lnTo>
                    <a:pt x="0" y="130"/>
                  </a:lnTo>
                  <a:lnTo>
                    <a:pt x="1" y="107"/>
                  </a:lnTo>
                  <a:lnTo>
                    <a:pt x="7" y="85"/>
                  </a:lnTo>
                  <a:lnTo>
                    <a:pt x="20" y="76"/>
                  </a:lnTo>
                  <a:lnTo>
                    <a:pt x="34" y="66"/>
                  </a:lnTo>
                  <a:lnTo>
                    <a:pt x="46" y="58"/>
                  </a:lnTo>
                  <a:lnTo>
                    <a:pt x="59" y="48"/>
                  </a:lnTo>
                  <a:lnTo>
                    <a:pt x="71" y="38"/>
                  </a:lnTo>
                  <a:lnTo>
                    <a:pt x="84" y="26"/>
                  </a:lnTo>
                  <a:lnTo>
                    <a:pt x="95" y="15"/>
                  </a:lnTo>
                  <a:lnTo>
                    <a:pt x="106" y="0"/>
                  </a:lnTo>
                  <a:lnTo>
                    <a:pt x="121" y="4"/>
                  </a:lnTo>
                  <a:lnTo>
                    <a:pt x="136" y="10"/>
                  </a:lnTo>
                  <a:lnTo>
                    <a:pt x="150" y="19"/>
                  </a:lnTo>
                  <a:lnTo>
                    <a:pt x="164" y="28"/>
                  </a:lnTo>
                  <a:lnTo>
                    <a:pt x="176" y="39"/>
                  </a:lnTo>
                  <a:lnTo>
                    <a:pt x="189" y="51"/>
                  </a:lnTo>
                  <a:lnTo>
                    <a:pt x="203" y="62"/>
                  </a:lnTo>
                  <a:lnTo>
                    <a:pt x="215" y="74"/>
                  </a:lnTo>
                  <a:close/>
                </a:path>
              </a:pathLst>
            </a:custGeom>
            <a:solidFill>
              <a:srgbClr val="D68C51"/>
            </a:solidFill>
            <a:ln w="9525">
              <a:noFill/>
              <a:round/>
              <a:headEnd/>
              <a:tailEnd/>
            </a:ln>
          </p:spPr>
          <p:txBody>
            <a:bodyPr/>
            <a:lstStyle/>
            <a:p>
              <a:endParaRPr lang="en-US"/>
            </a:p>
          </p:txBody>
        </p:sp>
        <p:sp>
          <p:nvSpPr>
            <p:cNvPr id="7193" name="Freeform 25"/>
            <p:cNvSpPr>
              <a:spLocks/>
            </p:cNvSpPr>
            <p:nvPr/>
          </p:nvSpPr>
          <p:spPr bwMode="auto">
            <a:xfrm>
              <a:off x="3980" y="1891"/>
              <a:ext cx="89" cy="31"/>
            </a:xfrm>
            <a:custGeom>
              <a:avLst/>
              <a:gdLst/>
              <a:ahLst/>
              <a:cxnLst>
                <a:cxn ang="0">
                  <a:pos x="269" y="0"/>
                </a:cxn>
                <a:cxn ang="0">
                  <a:pos x="251" y="22"/>
                </a:cxn>
                <a:cxn ang="0">
                  <a:pos x="232" y="42"/>
                </a:cxn>
                <a:cxn ang="0">
                  <a:pos x="212" y="60"/>
                </a:cxn>
                <a:cxn ang="0">
                  <a:pos x="191" y="76"/>
                </a:cxn>
                <a:cxn ang="0">
                  <a:pos x="169" y="88"/>
                </a:cxn>
                <a:cxn ang="0">
                  <a:pos x="145" y="94"/>
                </a:cxn>
                <a:cxn ang="0">
                  <a:pos x="119" y="94"/>
                </a:cxn>
                <a:cxn ang="0">
                  <a:pos x="93" y="85"/>
                </a:cxn>
                <a:cxn ang="0">
                  <a:pos x="80" y="79"/>
                </a:cxn>
                <a:cxn ang="0">
                  <a:pos x="68" y="72"/>
                </a:cxn>
                <a:cxn ang="0">
                  <a:pos x="57" y="63"/>
                </a:cxn>
                <a:cxn ang="0">
                  <a:pos x="45" y="55"/>
                </a:cxn>
                <a:cxn ang="0">
                  <a:pos x="33" y="46"/>
                </a:cxn>
                <a:cxn ang="0">
                  <a:pos x="22" y="36"/>
                </a:cxn>
                <a:cxn ang="0">
                  <a:pos x="12" y="26"/>
                </a:cxn>
                <a:cxn ang="0">
                  <a:pos x="0" y="14"/>
                </a:cxn>
                <a:cxn ang="0">
                  <a:pos x="0" y="13"/>
                </a:cxn>
                <a:cxn ang="0">
                  <a:pos x="22" y="19"/>
                </a:cxn>
                <a:cxn ang="0">
                  <a:pos x="44" y="24"/>
                </a:cxn>
                <a:cxn ang="0">
                  <a:pos x="68" y="30"/>
                </a:cxn>
                <a:cxn ang="0">
                  <a:pos x="90" y="35"/>
                </a:cxn>
                <a:cxn ang="0">
                  <a:pos x="114" y="36"/>
                </a:cxn>
                <a:cxn ang="0">
                  <a:pos x="137" y="37"/>
                </a:cxn>
                <a:cxn ang="0">
                  <a:pos x="161" y="35"/>
                </a:cxn>
                <a:cxn ang="0">
                  <a:pos x="184" y="30"/>
                </a:cxn>
                <a:cxn ang="0">
                  <a:pos x="194" y="27"/>
                </a:cxn>
                <a:cxn ang="0">
                  <a:pos x="206" y="22"/>
                </a:cxn>
                <a:cxn ang="0">
                  <a:pos x="216" y="16"/>
                </a:cxn>
                <a:cxn ang="0">
                  <a:pos x="226" y="10"/>
                </a:cxn>
                <a:cxn ang="0">
                  <a:pos x="236" y="6"/>
                </a:cxn>
                <a:cxn ang="0">
                  <a:pos x="247" y="1"/>
                </a:cxn>
                <a:cxn ang="0">
                  <a:pos x="258" y="0"/>
                </a:cxn>
                <a:cxn ang="0">
                  <a:pos x="269" y="0"/>
                </a:cxn>
              </a:cxnLst>
              <a:rect l="0" t="0" r="r" b="b"/>
              <a:pathLst>
                <a:path w="269" h="94">
                  <a:moveTo>
                    <a:pt x="269" y="0"/>
                  </a:moveTo>
                  <a:lnTo>
                    <a:pt x="251" y="22"/>
                  </a:lnTo>
                  <a:lnTo>
                    <a:pt x="232" y="42"/>
                  </a:lnTo>
                  <a:lnTo>
                    <a:pt x="212" y="60"/>
                  </a:lnTo>
                  <a:lnTo>
                    <a:pt x="191" y="76"/>
                  </a:lnTo>
                  <a:lnTo>
                    <a:pt x="169" y="88"/>
                  </a:lnTo>
                  <a:lnTo>
                    <a:pt x="145" y="94"/>
                  </a:lnTo>
                  <a:lnTo>
                    <a:pt x="119" y="94"/>
                  </a:lnTo>
                  <a:lnTo>
                    <a:pt x="93" y="85"/>
                  </a:lnTo>
                  <a:lnTo>
                    <a:pt x="80" y="79"/>
                  </a:lnTo>
                  <a:lnTo>
                    <a:pt x="68" y="72"/>
                  </a:lnTo>
                  <a:lnTo>
                    <a:pt x="57" y="63"/>
                  </a:lnTo>
                  <a:lnTo>
                    <a:pt x="45" y="55"/>
                  </a:lnTo>
                  <a:lnTo>
                    <a:pt x="33" y="46"/>
                  </a:lnTo>
                  <a:lnTo>
                    <a:pt x="22" y="36"/>
                  </a:lnTo>
                  <a:lnTo>
                    <a:pt x="12" y="26"/>
                  </a:lnTo>
                  <a:lnTo>
                    <a:pt x="0" y="14"/>
                  </a:lnTo>
                  <a:lnTo>
                    <a:pt x="0" y="13"/>
                  </a:lnTo>
                  <a:lnTo>
                    <a:pt x="22" y="19"/>
                  </a:lnTo>
                  <a:lnTo>
                    <a:pt x="44" y="24"/>
                  </a:lnTo>
                  <a:lnTo>
                    <a:pt x="68" y="30"/>
                  </a:lnTo>
                  <a:lnTo>
                    <a:pt x="90" y="35"/>
                  </a:lnTo>
                  <a:lnTo>
                    <a:pt x="114" y="36"/>
                  </a:lnTo>
                  <a:lnTo>
                    <a:pt x="137" y="37"/>
                  </a:lnTo>
                  <a:lnTo>
                    <a:pt x="161" y="35"/>
                  </a:lnTo>
                  <a:lnTo>
                    <a:pt x="184" y="30"/>
                  </a:lnTo>
                  <a:lnTo>
                    <a:pt x="194" y="27"/>
                  </a:lnTo>
                  <a:lnTo>
                    <a:pt x="206" y="22"/>
                  </a:lnTo>
                  <a:lnTo>
                    <a:pt x="216" y="16"/>
                  </a:lnTo>
                  <a:lnTo>
                    <a:pt x="226" y="10"/>
                  </a:lnTo>
                  <a:lnTo>
                    <a:pt x="236" y="6"/>
                  </a:lnTo>
                  <a:lnTo>
                    <a:pt x="247" y="1"/>
                  </a:lnTo>
                  <a:lnTo>
                    <a:pt x="258" y="0"/>
                  </a:lnTo>
                  <a:lnTo>
                    <a:pt x="269" y="0"/>
                  </a:lnTo>
                  <a:close/>
                </a:path>
              </a:pathLst>
            </a:custGeom>
            <a:solidFill>
              <a:srgbClr val="000000"/>
            </a:solidFill>
            <a:ln w="9525">
              <a:noFill/>
              <a:round/>
              <a:headEnd/>
              <a:tailEnd/>
            </a:ln>
          </p:spPr>
          <p:txBody>
            <a:bodyPr/>
            <a:lstStyle/>
            <a:p>
              <a:endParaRPr lang="en-US"/>
            </a:p>
          </p:txBody>
        </p:sp>
        <p:sp>
          <p:nvSpPr>
            <p:cNvPr id="7194" name="Freeform 26"/>
            <p:cNvSpPr>
              <a:spLocks/>
            </p:cNvSpPr>
            <p:nvPr/>
          </p:nvSpPr>
          <p:spPr bwMode="auto">
            <a:xfrm>
              <a:off x="3823" y="1919"/>
              <a:ext cx="78" cy="65"/>
            </a:xfrm>
            <a:custGeom>
              <a:avLst/>
              <a:gdLst/>
              <a:ahLst/>
              <a:cxnLst>
                <a:cxn ang="0">
                  <a:pos x="226" y="55"/>
                </a:cxn>
                <a:cxn ang="0">
                  <a:pos x="204" y="75"/>
                </a:cxn>
                <a:cxn ang="0">
                  <a:pos x="182" y="95"/>
                </a:cxn>
                <a:cxn ang="0">
                  <a:pos x="175" y="119"/>
                </a:cxn>
                <a:cxn ang="0">
                  <a:pos x="189" y="148"/>
                </a:cxn>
                <a:cxn ang="0">
                  <a:pos x="209" y="171"/>
                </a:cxn>
                <a:cxn ang="0">
                  <a:pos x="207" y="189"/>
                </a:cxn>
                <a:cxn ang="0">
                  <a:pos x="196" y="187"/>
                </a:cxn>
                <a:cxn ang="0">
                  <a:pos x="179" y="180"/>
                </a:cxn>
                <a:cxn ang="0">
                  <a:pos x="152" y="166"/>
                </a:cxn>
                <a:cxn ang="0">
                  <a:pos x="130" y="144"/>
                </a:cxn>
                <a:cxn ang="0">
                  <a:pos x="115" y="115"/>
                </a:cxn>
                <a:cxn ang="0">
                  <a:pos x="111" y="91"/>
                </a:cxn>
                <a:cxn ang="0">
                  <a:pos x="106" y="78"/>
                </a:cxn>
                <a:cxn ang="0">
                  <a:pos x="97" y="76"/>
                </a:cxn>
                <a:cxn ang="0">
                  <a:pos x="100" y="140"/>
                </a:cxn>
                <a:cxn ang="0">
                  <a:pos x="122" y="196"/>
                </a:cxn>
                <a:cxn ang="0">
                  <a:pos x="100" y="180"/>
                </a:cxn>
                <a:cxn ang="0">
                  <a:pos x="79" y="157"/>
                </a:cxn>
                <a:cxn ang="0">
                  <a:pos x="62" y="128"/>
                </a:cxn>
                <a:cxn ang="0">
                  <a:pos x="54" y="96"/>
                </a:cxn>
                <a:cxn ang="0">
                  <a:pos x="52" y="69"/>
                </a:cxn>
                <a:cxn ang="0">
                  <a:pos x="46" y="46"/>
                </a:cxn>
                <a:cxn ang="0">
                  <a:pos x="35" y="73"/>
                </a:cxn>
                <a:cxn ang="0">
                  <a:pos x="30" y="134"/>
                </a:cxn>
                <a:cxn ang="0">
                  <a:pos x="31" y="161"/>
                </a:cxn>
                <a:cxn ang="0">
                  <a:pos x="16" y="150"/>
                </a:cxn>
                <a:cxn ang="0">
                  <a:pos x="1" y="106"/>
                </a:cxn>
                <a:cxn ang="0">
                  <a:pos x="7" y="32"/>
                </a:cxn>
                <a:cxn ang="0">
                  <a:pos x="35" y="7"/>
                </a:cxn>
                <a:cxn ang="0">
                  <a:pos x="59" y="20"/>
                </a:cxn>
                <a:cxn ang="0">
                  <a:pos x="84" y="30"/>
                </a:cxn>
                <a:cxn ang="0">
                  <a:pos x="110" y="37"/>
                </a:cxn>
                <a:cxn ang="0">
                  <a:pos x="137" y="42"/>
                </a:cxn>
                <a:cxn ang="0">
                  <a:pos x="165" y="45"/>
                </a:cxn>
                <a:cxn ang="0">
                  <a:pos x="192" y="45"/>
                </a:cxn>
                <a:cxn ang="0">
                  <a:pos x="220" y="43"/>
                </a:cxn>
              </a:cxnLst>
              <a:rect l="0" t="0" r="r" b="b"/>
              <a:pathLst>
                <a:path w="234" h="196">
                  <a:moveTo>
                    <a:pt x="234" y="42"/>
                  </a:moveTo>
                  <a:lnTo>
                    <a:pt x="226" y="55"/>
                  </a:lnTo>
                  <a:lnTo>
                    <a:pt x="216" y="65"/>
                  </a:lnTo>
                  <a:lnTo>
                    <a:pt x="204" y="75"/>
                  </a:lnTo>
                  <a:lnTo>
                    <a:pt x="192" y="85"/>
                  </a:lnTo>
                  <a:lnTo>
                    <a:pt x="182" y="95"/>
                  </a:lnTo>
                  <a:lnTo>
                    <a:pt x="176" y="106"/>
                  </a:lnTo>
                  <a:lnTo>
                    <a:pt x="175" y="119"/>
                  </a:lnTo>
                  <a:lnTo>
                    <a:pt x="180" y="137"/>
                  </a:lnTo>
                  <a:lnTo>
                    <a:pt x="189" y="148"/>
                  </a:lnTo>
                  <a:lnTo>
                    <a:pt x="199" y="158"/>
                  </a:lnTo>
                  <a:lnTo>
                    <a:pt x="209" y="171"/>
                  </a:lnTo>
                  <a:lnTo>
                    <a:pt x="212" y="186"/>
                  </a:lnTo>
                  <a:lnTo>
                    <a:pt x="207" y="189"/>
                  </a:lnTo>
                  <a:lnTo>
                    <a:pt x="202" y="189"/>
                  </a:lnTo>
                  <a:lnTo>
                    <a:pt x="196" y="187"/>
                  </a:lnTo>
                  <a:lnTo>
                    <a:pt x="191" y="186"/>
                  </a:lnTo>
                  <a:lnTo>
                    <a:pt x="179" y="180"/>
                  </a:lnTo>
                  <a:lnTo>
                    <a:pt x="165" y="173"/>
                  </a:lnTo>
                  <a:lnTo>
                    <a:pt x="152" y="166"/>
                  </a:lnTo>
                  <a:lnTo>
                    <a:pt x="140" y="155"/>
                  </a:lnTo>
                  <a:lnTo>
                    <a:pt x="130" y="144"/>
                  </a:lnTo>
                  <a:lnTo>
                    <a:pt x="121" y="131"/>
                  </a:lnTo>
                  <a:lnTo>
                    <a:pt x="115" y="115"/>
                  </a:lnTo>
                  <a:lnTo>
                    <a:pt x="112" y="98"/>
                  </a:lnTo>
                  <a:lnTo>
                    <a:pt x="111" y="91"/>
                  </a:lnTo>
                  <a:lnTo>
                    <a:pt x="110" y="83"/>
                  </a:lnTo>
                  <a:lnTo>
                    <a:pt x="106" y="78"/>
                  </a:lnTo>
                  <a:lnTo>
                    <a:pt x="102" y="70"/>
                  </a:lnTo>
                  <a:lnTo>
                    <a:pt x="97" y="76"/>
                  </a:lnTo>
                  <a:lnTo>
                    <a:pt x="96" y="108"/>
                  </a:lnTo>
                  <a:lnTo>
                    <a:pt x="100" y="140"/>
                  </a:lnTo>
                  <a:lnTo>
                    <a:pt x="109" y="170"/>
                  </a:lnTo>
                  <a:lnTo>
                    <a:pt x="122" y="196"/>
                  </a:lnTo>
                  <a:lnTo>
                    <a:pt x="111" y="189"/>
                  </a:lnTo>
                  <a:lnTo>
                    <a:pt x="100" y="180"/>
                  </a:lnTo>
                  <a:lnTo>
                    <a:pt x="90" y="170"/>
                  </a:lnTo>
                  <a:lnTo>
                    <a:pt x="79" y="157"/>
                  </a:lnTo>
                  <a:lnTo>
                    <a:pt x="70" y="144"/>
                  </a:lnTo>
                  <a:lnTo>
                    <a:pt x="62" y="128"/>
                  </a:lnTo>
                  <a:lnTo>
                    <a:pt x="57" y="112"/>
                  </a:lnTo>
                  <a:lnTo>
                    <a:pt x="54" y="96"/>
                  </a:lnTo>
                  <a:lnTo>
                    <a:pt x="54" y="83"/>
                  </a:lnTo>
                  <a:lnTo>
                    <a:pt x="52" y="69"/>
                  </a:lnTo>
                  <a:lnTo>
                    <a:pt x="51" y="58"/>
                  </a:lnTo>
                  <a:lnTo>
                    <a:pt x="46" y="46"/>
                  </a:lnTo>
                  <a:lnTo>
                    <a:pt x="43" y="46"/>
                  </a:lnTo>
                  <a:lnTo>
                    <a:pt x="35" y="73"/>
                  </a:lnTo>
                  <a:lnTo>
                    <a:pt x="30" y="104"/>
                  </a:lnTo>
                  <a:lnTo>
                    <a:pt x="30" y="134"/>
                  </a:lnTo>
                  <a:lnTo>
                    <a:pt x="38" y="163"/>
                  </a:lnTo>
                  <a:lnTo>
                    <a:pt x="31" y="161"/>
                  </a:lnTo>
                  <a:lnTo>
                    <a:pt x="22" y="157"/>
                  </a:lnTo>
                  <a:lnTo>
                    <a:pt x="16" y="150"/>
                  </a:lnTo>
                  <a:lnTo>
                    <a:pt x="10" y="141"/>
                  </a:lnTo>
                  <a:lnTo>
                    <a:pt x="1" y="106"/>
                  </a:lnTo>
                  <a:lnTo>
                    <a:pt x="0" y="68"/>
                  </a:lnTo>
                  <a:lnTo>
                    <a:pt x="7" y="32"/>
                  </a:lnTo>
                  <a:lnTo>
                    <a:pt x="23" y="0"/>
                  </a:lnTo>
                  <a:lnTo>
                    <a:pt x="35" y="7"/>
                  </a:lnTo>
                  <a:lnTo>
                    <a:pt x="47" y="14"/>
                  </a:lnTo>
                  <a:lnTo>
                    <a:pt x="59" y="20"/>
                  </a:lnTo>
                  <a:lnTo>
                    <a:pt x="71" y="26"/>
                  </a:lnTo>
                  <a:lnTo>
                    <a:pt x="84" y="30"/>
                  </a:lnTo>
                  <a:lnTo>
                    <a:pt x="97" y="34"/>
                  </a:lnTo>
                  <a:lnTo>
                    <a:pt x="110" y="37"/>
                  </a:lnTo>
                  <a:lnTo>
                    <a:pt x="124" y="40"/>
                  </a:lnTo>
                  <a:lnTo>
                    <a:pt x="137" y="42"/>
                  </a:lnTo>
                  <a:lnTo>
                    <a:pt x="151" y="43"/>
                  </a:lnTo>
                  <a:lnTo>
                    <a:pt x="165" y="45"/>
                  </a:lnTo>
                  <a:lnTo>
                    <a:pt x="179" y="45"/>
                  </a:lnTo>
                  <a:lnTo>
                    <a:pt x="192" y="45"/>
                  </a:lnTo>
                  <a:lnTo>
                    <a:pt x="206" y="45"/>
                  </a:lnTo>
                  <a:lnTo>
                    <a:pt x="220" y="43"/>
                  </a:lnTo>
                  <a:lnTo>
                    <a:pt x="234" y="42"/>
                  </a:lnTo>
                  <a:close/>
                </a:path>
              </a:pathLst>
            </a:custGeom>
            <a:solidFill>
              <a:srgbClr val="D68C51"/>
            </a:solidFill>
            <a:ln w="9525">
              <a:noFill/>
              <a:round/>
              <a:headEnd/>
              <a:tailEnd/>
            </a:ln>
          </p:spPr>
          <p:txBody>
            <a:bodyPr/>
            <a:lstStyle/>
            <a:p>
              <a:endParaRPr lang="en-US"/>
            </a:p>
          </p:txBody>
        </p:sp>
        <p:sp>
          <p:nvSpPr>
            <p:cNvPr id="7195" name="Freeform 27"/>
            <p:cNvSpPr>
              <a:spLocks/>
            </p:cNvSpPr>
            <p:nvPr/>
          </p:nvSpPr>
          <p:spPr bwMode="auto">
            <a:xfrm>
              <a:off x="3606" y="1953"/>
              <a:ext cx="57" cy="53"/>
            </a:xfrm>
            <a:custGeom>
              <a:avLst/>
              <a:gdLst/>
              <a:ahLst/>
              <a:cxnLst>
                <a:cxn ang="0">
                  <a:pos x="141" y="3"/>
                </a:cxn>
                <a:cxn ang="0">
                  <a:pos x="133" y="10"/>
                </a:cxn>
                <a:cxn ang="0">
                  <a:pos x="124" y="17"/>
                </a:cxn>
                <a:cxn ang="0">
                  <a:pos x="117" y="26"/>
                </a:cxn>
                <a:cxn ang="0">
                  <a:pos x="109" y="35"/>
                </a:cxn>
                <a:cxn ang="0">
                  <a:pos x="100" y="45"/>
                </a:cxn>
                <a:cxn ang="0">
                  <a:pos x="94" y="55"/>
                </a:cxn>
                <a:cxn ang="0">
                  <a:pos x="87" y="64"/>
                </a:cxn>
                <a:cxn ang="0">
                  <a:pos x="80" y="74"/>
                </a:cxn>
                <a:cxn ang="0">
                  <a:pos x="92" y="68"/>
                </a:cxn>
                <a:cxn ang="0">
                  <a:pos x="102" y="61"/>
                </a:cxn>
                <a:cxn ang="0">
                  <a:pos x="112" y="52"/>
                </a:cxn>
                <a:cxn ang="0">
                  <a:pos x="123" y="43"/>
                </a:cxn>
                <a:cxn ang="0">
                  <a:pos x="133" y="35"/>
                </a:cxn>
                <a:cxn ang="0">
                  <a:pos x="143" y="26"/>
                </a:cxn>
                <a:cxn ang="0">
                  <a:pos x="154" y="19"/>
                </a:cxn>
                <a:cxn ang="0">
                  <a:pos x="166" y="15"/>
                </a:cxn>
                <a:cxn ang="0">
                  <a:pos x="171" y="36"/>
                </a:cxn>
                <a:cxn ang="0">
                  <a:pos x="172" y="61"/>
                </a:cxn>
                <a:cxn ang="0">
                  <a:pos x="168" y="84"/>
                </a:cxn>
                <a:cxn ang="0">
                  <a:pos x="161" y="104"/>
                </a:cxn>
                <a:cxn ang="0">
                  <a:pos x="146" y="124"/>
                </a:cxn>
                <a:cxn ang="0">
                  <a:pos x="129" y="138"/>
                </a:cxn>
                <a:cxn ang="0">
                  <a:pos x="109" y="147"/>
                </a:cxn>
                <a:cxn ang="0">
                  <a:pos x="88" y="153"/>
                </a:cxn>
                <a:cxn ang="0">
                  <a:pos x="67" y="154"/>
                </a:cxn>
                <a:cxn ang="0">
                  <a:pos x="44" y="156"/>
                </a:cxn>
                <a:cxn ang="0">
                  <a:pos x="22" y="156"/>
                </a:cxn>
                <a:cxn ang="0">
                  <a:pos x="0" y="159"/>
                </a:cxn>
                <a:cxn ang="0">
                  <a:pos x="14" y="144"/>
                </a:cxn>
                <a:cxn ang="0">
                  <a:pos x="24" y="128"/>
                </a:cxn>
                <a:cxn ang="0">
                  <a:pos x="32" y="110"/>
                </a:cxn>
                <a:cxn ang="0">
                  <a:pos x="38" y="92"/>
                </a:cxn>
                <a:cxn ang="0">
                  <a:pos x="43" y="74"/>
                </a:cxn>
                <a:cxn ang="0">
                  <a:pos x="49" y="55"/>
                </a:cxn>
                <a:cxn ang="0">
                  <a:pos x="58" y="38"/>
                </a:cxn>
                <a:cxn ang="0">
                  <a:pos x="68" y="22"/>
                </a:cxn>
                <a:cxn ang="0">
                  <a:pos x="75" y="15"/>
                </a:cxn>
                <a:cxn ang="0">
                  <a:pos x="83" y="9"/>
                </a:cxn>
                <a:cxn ang="0">
                  <a:pos x="92" y="4"/>
                </a:cxn>
                <a:cxn ang="0">
                  <a:pos x="102" y="2"/>
                </a:cxn>
                <a:cxn ang="0">
                  <a:pos x="112" y="0"/>
                </a:cxn>
                <a:cxn ang="0">
                  <a:pos x="120" y="0"/>
                </a:cxn>
                <a:cxn ang="0">
                  <a:pos x="131" y="2"/>
                </a:cxn>
                <a:cxn ang="0">
                  <a:pos x="141" y="3"/>
                </a:cxn>
              </a:cxnLst>
              <a:rect l="0" t="0" r="r" b="b"/>
              <a:pathLst>
                <a:path w="172" h="159">
                  <a:moveTo>
                    <a:pt x="141" y="3"/>
                  </a:moveTo>
                  <a:lnTo>
                    <a:pt x="133" y="10"/>
                  </a:lnTo>
                  <a:lnTo>
                    <a:pt x="124" y="17"/>
                  </a:lnTo>
                  <a:lnTo>
                    <a:pt x="117" y="26"/>
                  </a:lnTo>
                  <a:lnTo>
                    <a:pt x="109" y="35"/>
                  </a:lnTo>
                  <a:lnTo>
                    <a:pt x="100" y="45"/>
                  </a:lnTo>
                  <a:lnTo>
                    <a:pt x="94" y="55"/>
                  </a:lnTo>
                  <a:lnTo>
                    <a:pt x="87" y="64"/>
                  </a:lnTo>
                  <a:lnTo>
                    <a:pt x="80" y="74"/>
                  </a:lnTo>
                  <a:lnTo>
                    <a:pt x="92" y="68"/>
                  </a:lnTo>
                  <a:lnTo>
                    <a:pt x="102" y="61"/>
                  </a:lnTo>
                  <a:lnTo>
                    <a:pt x="112" y="52"/>
                  </a:lnTo>
                  <a:lnTo>
                    <a:pt x="123" y="43"/>
                  </a:lnTo>
                  <a:lnTo>
                    <a:pt x="133" y="35"/>
                  </a:lnTo>
                  <a:lnTo>
                    <a:pt x="143" y="26"/>
                  </a:lnTo>
                  <a:lnTo>
                    <a:pt x="154" y="19"/>
                  </a:lnTo>
                  <a:lnTo>
                    <a:pt x="166" y="15"/>
                  </a:lnTo>
                  <a:lnTo>
                    <a:pt x="171" y="36"/>
                  </a:lnTo>
                  <a:lnTo>
                    <a:pt x="172" y="61"/>
                  </a:lnTo>
                  <a:lnTo>
                    <a:pt x="168" y="84"/>
                  </a:lnTo>
                  <a:lnTo>
                    <a:pt x="161" y="104"/>
                  </a:lnTo>
                  <a:lnTo>
                    <a:pt x="146" y="124"/>
                  </a:lnTo>
                  <a:lnTo>
                    <a:pt x="129" y="138"/>
                  </a:lnTo>
                  <a:lnTo>
                    <a:pt x="109" y="147"/>
                  </a:lnTo>
                  <a:lnTo>
                    <a:pt x="88" y="153"/>
                  </a:lnTo>
                  <a:lnTo>
                    <a:pt x="67" y="154"/>
                  </a:lnTo>
                  <a:lnTo>
                    <a:pt x="44" y="156"/>
                  </a:lnTo>
                  <a:lnTo>
                    <a:pt x="22" y="156"/>
                  </a:lnTo>
                  <a:lnTo>
                    <a:pt x="0" y="159"/>
                  </a:lnTo>
                  <a:lnTo>
                    <a:pt x="14" y="144"/>
                  </a:lnTo>
                  <a:lnTo>
                    <a:pt x="24" y="128"/>
                  </a:lnTo>
                  <a:lnTo>
                    <a:pt x="32" y="110"/>
                  </a:lnTo>
                  <a:lnTo>
                    <a:pt x="38" y="92"/>
                  </a:lnTo>
                  <a:lnTo>
                    <a:pt x="43" y="74"/>
                  </a:lnTo>
                  <a:lnTo>
                    <a:pt x="49" y="55"/>
                  </a:lnTo>
                  <a:lnTo>
                    <a:pt x="58" y="38"/>
                  </a:lnTo>
                  <a:lnTo>
                    <a:pt x="68" y="22"/>
                  </a:lnTo>
                  <a:lnTo>
                    <a:pt x="75" y="15"/>
                  </a:lnTo>
                  <a:lnTo>
                    <a:pt x="83" y="9"/>
                  </a:lnTo>
                  <a:lnTo>
                    <a:pt x="92" y="4"/>
                  </a:lnTo>
                  <a:lnTo>
                    <a:pt x="102" y="2"/>
                  </a:lnTo>
                  <a:lnTo>
                    <a:pt x="112" y="0"/>
                  </a:lnTo>
                  <a:lnTo>
                    <a:pt x="120" y="0"/>
                  </a:lnTo>
                  <a:lnTo>
                    <a:pt x="131" y="2"/>
                  </a:lnTo>
                  <a:lnTo>
                    <a:pt x="141" y="3"/>
                  </a:lnTo>
                  <a:close/>
                </a:path>
              </a:pathLst>
            </a:custGeom>
            <a:solidFill>
              <a:srgbClr val="00FF00"/>
            </a:solidFill>
            <a:ln w="9525">
              <a:noFill/>
              <a:round/>
              <a:headEnd/>
              <a:tailEnd/>
            </a:ln>
          </p:spPr>
          <p:txBody>
            <a:bodyPr/>
            <a:lstStyle/>
            <a:p>
              <a:endParaRPr lang="en-US"/>
            </a:p>
          </p:txBody>
        </p:sp>
        <p:sp>
          <p:nvSpPr>
            <p:cNvPr id="7196" name="Freeform 28"/>
            <p:cNvSpPr>
              <a:spLocks/>
            </p:cNvSpPr>
            <p:nvPr/>
          </p:nvSpPr>
          <p:spPr bwMode="auto">
            <a:xfrm>
              <a:off x="3939" y="2003"/>
              <a:ext cx="41" cy="51"/>
            </a:xfrm>
            <a:custGeom>
              <a:avLst/>
              <a:gdLst/>
              <a:ahLst/>
              <a:cxnLst>
                <a:cxn ang="0">
                  <a:pos x="94" y="0"/>
                </a:cxn>
                <a:cxn ang="0">
                  <a:pos x="88" y="19"/>
                </a:cxn>
                <a:cxn ang="0">
                  <a:pos x="80" y="37"/>
                </a:cxn>
                <a:cxn ang="0">
                  <a:pos x="70" y="58"/>
                </a:cxn>
                <a:cxn ang="0">
                  <a:pos x="63" y="76"/>
                </a:cxn>
                <a:cxn ang="0">
                  <a:pos x="70" y="73"/>
                </a:cxn>
                <a:cxn ang="0">
                  <a:pos x="120" y="16"/>
                </a:cxn>
                <a:cxn ang="0">
                  <a:pos x="123" y="39"/>
                </a:cxn>
                <a:cxn ang="0">
                  <a:pos x="121" y="60"/>
                </a:cxn>
                <a:cxn ang="0">
                  <a:pos x="115" y="82"/>
                </a:cxn>
                <a:cxn ang="0">
                  <a:pos x="104" y="99"/>
                </a:cxn>
                <a:cxn ang="0">
                  <a:pos x="93" y="111"/>
                </a:cxn>
                <a:cxn ang="0">
                  <a:pos x="80" y="119"/>
                </a:cxn>
                <a:cxn ang="0">
                  <a:pos x="66" y="125"/>
                </a:cxn>
                <a:cxn ang="0">
                  <a:pos x="53" y="131"/>
                </a:cxn>
                <a:cxn ang="0">
                  <a:pos x="39" y="135"/>
                </a:cxn>
                <a:cxn ang="0">
                  <a:pos x="25" y="141"/>
                </a:cxn>
                <a:cxn ang="0">
                  <a:pos x="13" y="145"/>
                </a:cxn>
                <a:cxn ang="0">
                  <a:pos x="0" y="153"/>
                </a:cxn>
                <a:cxn ang="0">
                  <a:pos x="0" y="131"/>
                </a:cxn>
                <a:cxn ang="0">
                  <a:pos x="1" y="111"/>
                </a:cxn>
                <a:cxn ang="0">
                  <a:pos x="5" y="91"/>
                </a:cxn>
                <a:cxn ang="0">
                  <a:pos x="13" y="72"/>
                </a:cxn>
                <a:cxn ang="0">
                  <a:pos x="21" y="55"/>
                </a:cxn>
                <a:cxn ang="0">
                  <a:pos x="33" y="39"/>
                </a:cxn>
                <a:cxn ang="0">
                  <a:pos x="45" y="26"/>
                </a:cxn>
                <a:cxn ang="0">
                  <a:pos x="60" y="13"/>
                </a:cxn>
                <a:cxn ang="0">
                  <a:pos x="69" y="9"/>
                </a:cxn>
                <a:cxn ang="0">
                  <a:pos x="76" y="4"/>
                </a:cxn>
                <a:cxn ang="0">
                  <a:pos x="85" y="1"/>
                </a:cxn>
                <a:cxn ang="0">
                  <a:pos x="94" y="0"/>
                </a:cxn>
              </a:cxnLst>
              <a:rect l="0" t="0" r="r" b="b"/>
              <a:pathLst>
                <a:path w="123" h="153">
                  <a:moveTo>
                    <a:pt x="94" y="0"/>
                  </a:moveTo>
                  <a:lnTo>
                    <a:pt x="88" y="19"/>
                  </a:lnTo>
                  <a:lnTo>
                    <a:pt x="80" y="37"/>
                  </a:lnTo>
                  <a:lnTo>
                    <a:pt x="70" y="58"/>
                  </a:lnTo>
                  <a:lnTo>
                    <a:pt x="63" y="76"/>
                  </a:lnTo>
                  <a:lnTo>
                    <a:pt x="70" y="73"/>
                  </a:lnTo>
                  <a:lnTo>
                    <a:pt x="120" y="16"/>
                  </a:lnTo>
                  <a:lnTo>
                    <a:pt x="123" y="39"/>
                  </a:lnTo>
                  <a:lnTo>
                    <a:pt x="121" y="60"/>
                  </a:lnTo>
                  <a:lnTo>
                    <a:pt x="115" y="82"/>
                  </a:lnTo>
                  <a:lnTo>
                    <a:pt x="104" y="99"/>
                  </a:lnTo>
                  <a:lnTo>
                    <a:pt x="93" y="111"/>
                  </a:lnTo>
                  <a:lnTo>
                    <a:pt x="80" y="119"/>
                  </a:lnTo>
                  <a:lnTo>
                    <a:pt x="66" y="125"/>
                  </a:lnTo>
                  <a:lnTo>
                    <a:pt x="53" y="131"/>
                  </a:lnTo>
                  <a:lnTo>
                    <a:pt x="39" y="135"/>
                  </a:lnTo>
                  <a:lnTo>
                    <a:pt x="25" y="141"/>
                  </a:lnTo>
                  <a:lnTo>
                    <a:pt x="13" y="145"/>
                  </a:lnTo>
                  <a:lnTo>
                    <a:pt x="0" y="153"/>
                  </a:lnTo>
                  <a:lnTo>
                    <a:pt x="0" y="131"/>
                  </a:lnTo>
                  <a:lnTo>
                    <a:pt x="1" y="111"/>
                  </a:lnTo>
                  <a:lnTo>
                    <a:pt x="5" y="91"/>
                  </a:lnTo>
                  <a:lnTo>
                    <a:pt x="13" y="72"/>
                  </a:lnTo>
                  <a:lnTo>
                    <a:pt x="21" y="55"/>
                  </a:lnTo>
                  <a:lnTo>
                    <a:pt x="33" y="39"/>
                  </a:lnTo>
                  <a:lnTo>
                    <a:pt x="45" y="26"/>
                  </a:lnTo>
                  <a:lnTo>
                    <a:pt x="60" y="13"/>
                  </a:lnTo>
                  <a:lnTo>
                    <a:pt x="69" y="9"/>
                  </a:lnTo>
                  <a:lnTo>
                    <a:pt x="76" y="4"/>
                  </a:lnTo>
                  <a:lnTo>
                    <a:pt x="85" y="1"/>
                  </a:lnTo>
                  <a:lnTo>
                    <a:pt x="94" y="0"/>
                  </a:lnTo>
                  <a:close/>
                </a:path>
              </a:pathLst>
            </a:custGeom>
            <a:solidFill>
              <a:srgbClr val="00FF00"/>
            </a:solidFill>
            <a:ln w="9525">
              <a:noFill/>
              <a:round/>
              <a:headEnd/>
              <a:tailEnd/>
            </a:ln>
          </p:spPr>
          <p:txBody>
            <a:bodyPr/>
            <a:lstStyle/>
            <a:p>
              <a:endParaRPr lang="en-US"/>
            </a:p>
          </p:txBody>
        </p:sp>
        <p:sp>
          <p:nvSpPr>
            <p:cNvPr id="7197" name="Freeform 29"/>
            <p:cNvSpPr>
              <a:spLocks/>
            </p:cNvSpPr>
            <p:nvPr/>
          </p:nvSpPr>
          <p:spPr bwMode="auto">
            <a:xfrm>
              <a:off x="3858" y="1446"/>
              <a:ext cx="92" cy="103"/>
            </a:xfrm>
            <a:custGeom>
              <a:avLst/>
              <a:gdLst/>
              <a:ahLst/>
              <a:cxnLst>
                <a:cxn ang="0">
                  <a:pos x="139" y="311"/>
                </a:cxn>
                <a:cxn ang="0">
                  <a:pos x="166" y="308"/>
                </a:cxn>
                <a:cxn ang="0">
                  <a:pos x="192" y="300"/>
                </a:cxn>
                <a:cxn ang="0">
                  <a:pos x="216" y="285"/>
                </a:cxn>
                <a:cxn ang="0">
                  <a:pos x="236" y="265"/>
                </a:cxn>
                <a:cxn ang="0">
                  <a:pos x="254" y="244"/>
                </a:cxn>
                <a:cxn ang="0">
                  <a:pos x="266" y="216"/>
                </a:cxn>
                <a:cxn ang="0">
                  <a:pos x="275" y="187"/>
                </a:cxn>
                <a:cxn ang="0">
                  <a:pos x="278" y="156"/>
                </a:cxn>
                <a:cxn ang="0">
                  <a:pos x="275" y="124"/>
                </a:cxn>
                <a:cxn ang="0">
                  <a:pos x="266" y="95"/>
                </a:cxn>
                <a:cxn ang="0">
                  <a:pos x="254" y="69"/>
                </a:cxn>
                <a:cxn ang="0">
                  <a:pos x="236" y="46"/>
                </a:cxn>
                <a:cxn ang="0">
                  <a:pos x="216" y="28"/>
                </a:cxn>
                <a:cxn ang="0">
                  <a:pos x="192" y="13"/>
                </a:cxn>
                <a:cxn ang="0">
                  <a:pos x="166" y="3"/>
                </a:cxn>
                <a:cxn ang="0">
                  <a:pos x="139" y="0"/>
                </a:cxn>
                <a:cxn ang="0">
                  <a:pos x="110" y="3"/>
                </a:cxn>
                <a:cxn ang="0">
                  <a:pos x="85" y="13"/>
                </a:cxn>
                <a:cxn ang="0">
                  <a:pos x="61" y="28"/>
                </a:cxn>
                <a:cxn ang="0">
                  <a:pos x="40" y="46"/>
                </a:cxn>
                <a:cxn ang="0">
                  <a:pos x="24" y="69"/>
                </a:cxn>
                <a:cxn ang="0">
                  <a:pos x="11" y="95"/>
                </a:cxn>
                <a:cxn ang="0">
                  <a:pos x="2" y="124"/>
                </a:cxn>
                <a:cxn ang="0">
                  <a:pos x="0" y="156"/>
                </a:cxn>
                <a:cxn ang="0">
                  <a:pos x="2" y="187"/>
                </a:cxn>
                <a:cxn ang="0">
                  <a:pos x="11" y="216"/>
                </a:cxn>
                <a:cxn ang="0">
                  <a:pos x="24" y="244"/>
                </a:cxn>
                <a:cxn ang="0">
                  <a:pos x="40" y="265"/>
                </a:cxn>
                <a:cxn ang="0">
                  <a:pos x="61" y="285"/>
                </a:cxn>
                <a:cxn ang="0">
                  <a:pos x="85" y="300"/>
                </a:cxn>
                <a:cxn ang="0">
                  <a:pos x="110" y="308"/>
                </a:cxn>
                <a:cxn ang="0">
                  <a:pos x="139" y="311"/>
                </a:cxn>
              </a:cxnLst>
              <a:rect l="0" t="0" r="r" b="b"/>
              <a:pathLst>
                <a:path w="278" h="311">
                  <a:moveTo>
                    <a:pt x="139" y="311"/>
                  </a:moveTo>
                  <a:lnTo>
                    <a:pt x="166" y="308"/>
                  </a:lnTo>
                  <a:lnTo>
                    <a:pt x="192" y="300"/>
                  </a:lnTo>
                  <a:lnTo>
                    <a:pt x="216" y="285"/>
                  </a:lnTo>
                  <a:lnTo>
                    <a:pt x="236" y="265"/>
                  </a:lnTo>
                  <a:lnTo>
                    <a:pt x="254" y="244"/>
                  </a:lnTo>
                  <a:lnTo>
                    <a:pt x="266" y="216"/>
                  </a:lnTo>
                  <a:lnTo>
                    <a:pt x="275" y="187"/>
                  </a:lnTo>
                  <a:lnTo>
                    <a:pt x="278" y="156"/>
                  </a:lnTo>
                  <a:lnTo>
                    <a:pt x="275" y="124"/>
                  </a:lnTo>
                  <a:lnTo>
                    <a:pt x="266" y="95"/>
                  </a:lnTo>
                  <a:lnTo>
                    <a:pt x="254" y="69"/>
                  </a:lnTo>
                  <a:lnTo>
                    <a:pt x="236" y="46"/>
                  </a:lnTo>
                  <a:lnTo>
                    <a:pt x="216" y="28"/>
                  </a:lnTo>
                  <a:lnTo>
                    <a:pt x="192" y="13"/>
                  </a:lnTo>
                  <a:lnTo>
                    <a:pt x="166" y="3"/>
                  </a:lnTo>
                  <a:lnTo>
                    <a:pt x="139" y="0"/>
                  </a:lnTo>
                  <a:lnTo>
                    <a:pt x="110" y="3"/>
                  </a:lnTo>
                  <a:lnTo>
                    <a:pt x="85" y="13"/>
                  </a:lnTo>
                  <a:lnTo>
                    <a:pt x="61" y="28"/>
                  </a:lnTo>
                  <a:lnTo>
                    <a:pt x="40" y="46"/>
                  </a:lnTo>
                  <a:lnTo>
                    <a:pt x="24" y="69"/>
                  </a:lnTo>
                  <a:lnTo>
                    <a:pt x="11" y="95"/>
                  </a:lnTo>
                  <a:lnTo>
                    <a:pt x="2" y="124"/>
                  </a:lnTo>
                  <a:lnTo>
                    <a:pt x="0" y="156"/>
                  </a:lnTo>
                  <a:lnTo>
                    <a:pt x="2" y="187"/>
                  </a:lnTo>
                  <a:lnTo>
                    <a:pt x="11" y="216"/>
                  </a:lnTo>
                  <a:lnTo>
                    <a:pt x="24" y="244"/>
                  </a:lnTo>
                  <a:lnTo>
                    <a:pt x="40" y="265"/>
                  </a:lnTo>
                  <a:lnTo>
                    <a:pt x="61" y="285"/>
                  </a:lnTo>
                  <a:lnTo>
                    <a:pt x="85" y="300"/>
                  </a:lnTo>
                  <a:lnTo>
                    <a:pt x="110" y="308"/>
                  </a:lnTo>
                  <a:lnTo>
                    <a:pt x="139" y="311"/>
                  </a:lnTo>
                  <a:close/>
                </a:path>
              </a:pathLst>
            </a:custGeom>
            <a:solidFill>
              <a:srgbClr val="FFFFFF"/>
            </a:solidFill>
            <a:ln w="9525">
              <a:noFill/>
              <a:round/>
              <a:headEnd/>
              <a:tailEnd/>
            </a:ln>
          </p:spPr>
          <p:txBody>
            <a:bodyPr/>
            <a:lstStyle/>
            <a:p>
              <a:endParaRPr lang="en-US"/>
            </a:p>
          </p:txBody>
        </p:sp>
        <p:sp>
          <p:nvSpPr>
            <p:cNvPr id="7198" name="Freeform 30"/>
            <p:cNvSpPr>
              <a:spLocks/>
            </p:cNvSpPr>
            <p:nvPr/>
          </p:nvSpPr>
          <p:spPr bwMode="auto">
            <a:xfrm>
              <a:off x="3878" y="1463"/>
              <a:ext cx="53" cy="61"/>
            </a:xfrm>
            <a:custGeom>
              <a:avLst/>
              <a:gdLst/>
              <a:ahLst/>
              <a:cxnLst>
                <a:cxn ang="0">
                  <a:pos x="80" y="184"/>
                </a:cxn>
                <a:cxn ang="0">
                  <a:pos x="96" y="183"/>
                </a:cxn>
                <a:cxn ang="0">
                  <a:pos x="111" y="177"/>
                </a:cxn>
                <a:cxn ang="0">
                  <a:pos x="125" y="169"/>
                </a:cxn>
                <a:cxn ang="0">
                  <a:pos x="136" y="157"/>
                </a:cxn>
                <a:cxn ang="0">
                  <a:pos x="146" y="144"/>
                </a:cxn>
                <a:cxn ang="0">
                  <a:pos x="154" y="128"/>
                </a:cxn>
                <a:cxn ang="0">
                  <a:pos x="159" y="111"/>
                </a:cxn>
                <a:cxn ang="0">
                  <a:pos x="160" y="92"/>
                </a:cxn>
                <a:cxn ang="0">
                  <a:pos x="159" y="73"/>
                </a:cxn>
                <a:cxn ang="0">
                  <a:pos x="154" y="56"/>
                </a:cxn>
                <a:cxn ang="0">
                  <a:pos x="146" y="40"/>
                </a:cxn>
                <a:cxn ang="0">
                  <a:pos x="136" y="27"/>
                </a:cxn>
                <a:cxn ang="0">
                  <a:pos x="125" y="16"/>
                </a:cxn>
                <a:cxn ang="0">
                  <a:pos x="111" y="7"/>
                </a:cxn>
                <a:cxn ang="0">
                  <a:pos x="96" y="1"/>
                </a:cxn>
                <a:cxn ang="0">
                  <a:pos x="80" y="0"/>
                </a:cxn>
                <a:cxn ang="0">
                  <a:pos x="64" y="1"/>
                </a:cxn>
                <a:cxn ang="0">
                  <a:pos x="49" y="7"/>
                </a:cxn>
                <a:cxn ang="0">
                  <a:pos x="35" y="16"/>
                </a:cxn>
                <a:cxn ang="0">
                  <a:pos x="24" y="27"/>
                </a:cxn>
                <a:cxn ang="0">
                  <a:pos x="14" y="40"/>
                </a:cxn>
                <a:cxn ang="0">
                  <a:pos x="6" y="56"/>
                </a:cxn>
                <a:cxn ang="0">
                  <a:pos x="1" y="73"/>
                </a:cxn>
                <a:cxn ang="0">
                  <a:pos x="0" y="92"/>
                </a:cxn>
                <a:cxn ang="0">
                  <a:pos x="1" y="111"/>
                </a:cxn>
                <a:cxn ang="0">
                  <a:pos x="6" y="128"/>
                </a:cxn>
                <a:cxn ang="0">
                  <a:pos x="14" y="144"/>
                </a:cxn>
                <a:cxn ang="0">
                  <a:pos x="24" y="157"/>
                </a:cxn>
                <a:cxn ang="0">
                  <a:pos x="35" y="169"/>
                </a:cxn>
                <a:cxn ang="0">
                  <a:pos x="49" y="177"/>
                </a:cxn>
                <a:cxn ang="0">
                  <a:pos x="64" y="183"/>
                </a:cxn>
                <a:cxn ang="0">
                  <a:pos x="80" y="184"/>
                </a:cxn>
              </a:cxnLst>
              <a:rect l="0" t="0" r="r" b="b"/>
              <a:pathLst>
                <a:path w="160" h="184">
                  <a:moveTo>
                    <a:pt x="80" y="184"/>
                  </a:moveTo>
                  <a:lnTo>
                    <a:pt x="96" y="183"/>
                  </a:lnTo>
                  <a:lnTo>
                    <a:pt x="111" y="177"/>
                  </a:lnTo>
                  <a:lnTo>
                    <a:pt x="125" y="169"/>
                  </a:lnTo>
                  <a:lnTo>
                    <a:pt x="136" y="157"/>
                  </a:lnTo>
                  <a:lnTo>
                    <a:pt x="146" y="144"/>
                  </a:lnTo>
                  <a:lnTo>
                    <a:pt x="154" y="128"/>
                  </a:lnTo>
                  <a:lnTo>
                    <a:pt x="159" y="111"/>
                  </a:lnTo>
                  <a:lnTo>
                    <a:pt x="160" y="92"/>
                  </a:lnTo>
                  <a:lnTo>
                    <a:pt x="159" y="73"/>
                  </a:lnTo>
                  <a:lnTo>
                    <a:pt x="154" y="56"/>
                  </a:lnTo>
                  <a:lnTo>
                    <a:pt x="146" y="40"/>
                  </a:lnTo>
                  <a:lnTo>
                    <a:pt x="136" y="27"/>
                  </a:lnTo>
                  <a:lnTo>
                    <a:pt x="125" y="16"/>
                  </a:lnTo>
                  <a:lnTo>
                    <a:pt x="111" y="7"/>
                  </a:lnTo>
                  <a:lnTo>
                    <a:pt x="96" y="1"/>
                  </a:lnTo>
                  <a:lnTo>
                    <a:pt x="80" y="0"/>
                  </a:lnTo>
                  <a:lnTo>
                    <a:pt x="64" y="1"/>
                  </a:lnTo>
                  <a:lnTo>
                    <a:pt x="49" y="7"/>
                  </a:lnTo>
                  <a:lnTo>
                    <a:pt x="35" y="16"/>
                  </a:lnTo>
                  <a:lnTo>
                    <a:pt x="24" y="27"/>
                  </a:lnTo>
                  <a:lnTo>
                    <a:pt x="14" y="40"/>
                  </a:lnTo>
                  <a:lnTo>
                    <a:pt x="6" y="56"/>
                  </a:lnTo>
                  <a:lnTo>
                    <a:pt x="1" y="73"/>
                  </a:lnTo>
                  <a:lnTo>
                    <a:pt x="0" y="92"/>
                  </a:lnTo>
                  <a:lnTo>
                    <a:pt x="1" y="111"/>
                  </a:lnTo>
                  <a:lnTo>
                    <a:pt x="6" y="128"/>
                  </a:lnTo>
                  <a:lnTo>
                    <a:pt x="14" y="144"/>
                  </a:lnTo>
                  <a:lnTo>
                    <a:pt x="24" y="157"/>
                  </a:lnTo>
                  <a:lnTo>
                    <a:pt x="35" y="169"/>
                  </a:lnTo>
                  <a:lnTo>
                    <a:pt x="49" y="177"/>
                  </a:lnTo>
                  <a:lnTo>
                    <a:pt x="64" y="183"/>
                  </a:lnTo>
                  <a:lnTo>
                    <a:pt x="80" y="184"/>
                  </a:lnTo>
                  <a:close/>
                </a:path>
              </a:pathLst>
            </a:custGeom>
            <a:solidFill>
              <a:srgbClr val="000000"/>
            </a:solidFill>
            <a:ln w="9525">
              <a:noFill/>
              <a:round/>
              <a:headEnd/>
              <a:tailEnd/>
            </a:ln>
          </p:spPr>
          <p:txBody>
            <a:bodyPr/>
            <a:lstStyle/>
            <a:p>
              <a:endParaRPr lang="en-US"/>
            </a:p>
          </p:txBody>
        </p:sp>
        <p:sp>
          <p:nvSpPr>
            <p:cNvPr id="7199" name="Freeform 31"/>
            <p:cNvSpPr>
              <a:spLocks/>
            </p:cNvSpPr>
            <p:nvPr/>
          </p:nvSpPr>
          <p:spPr bwMode="auto">
            <a:xfrm>
              <a:off x="3905" y="1475"/>
              <a:ext cx="11" cy="10"/>
            </a:xfrm>
            <a:custGeom>
              <a:avLst/>
              <a:gdLst/>
              <a:ahLst/>
              <a:cxnLst>
                <a:cxn ang="0">
                  <a:pos x="17" y="28"/>
                </a:cxn>
                <a:cxn ang="0">
                  <a:pos x="23" y="26"/>
                </a:cxn>
                <a:cxn ang="0">
                  <a:pos x="28" y="24"/>
                </a:cxn>
                <a:cxn ang="0">
                  <a:pos x="32" y="19"/>
                </a:cxn>
                <a:cxn ang="0">
                  <a:pos x="33" y="13"/>
                </a:cxn>
                <a:cxn ang="0">
                  <a:pos x="32" y="8"/>
                </a:cxn>
                <a:cxn ang="0">
                  <a:pos x="28" y="5"/>
                </a:cxn>
                <a:cxn ang="0">
                  <a:pos x="23" y="2"/>
                </a:cxn>
                <a:cxn ang="0">
                  <a:pos x="17" y="0"/>
                </a:cxn>
                <a:cxn ang="0">
                  <a:pos x="10" y="2"/>
                </a:cxn>
                <a:cxn ang="0">
                  <a:pos x="5" y="5"/>
                </a:cxn>
                <a:cxn ang="0">
                  <a:pos x="2" y="8"/>
                </a:cxn>
                <a:cxn ang="0">
                  <a:pos x="0" y="13"/>
                </a:cxn>
                <a:cxn ang="0">
                  <a:pos x="2" y="19"/>
                </a:cxn>
                <a:cxn ang="0">
                  <a:pos x="5" y="24"/>
                </a:cxn>
                <a:cxn ang="0">
                  <a:pos x="10" y="26"/>
                </a:cxn>
                <a:cxn ang="0">
                  <a:pos x="17" y="28"/>
                </a:cxn>
              </a:cxnLst>
              <a:rect l="0" t="0" r="r" b="b"/>
              <a:pathLst>
                <a:path w="33" h="28">
                  <a:moveTo>
                    <a:pt x="17" y="28"/>
                  </a:moveTo>
                  <a:lnTo>
                    <a:pt x="23" y="26"/>
                  </a:lnTo>
                  <a:lnTo>
                    <a:pt x="28" y="24"/>
                  </a:lnTo>
                  <a:lnTo>
                    <a:pt x="32" y="19"/>
                  </a:lnTo>
                  <a:lnTo>
                    <a:pt x="33" y="13"/>
                  </a:lnTo>
                  <a:lnTo>
                    <a:pt x="32" y="8"/>
                  </a:lnTo>
                  <a:lnTo>
                    <a:pt x="28" y="5"/>
                  </a:lnTo>
                  <a:lnTo>
                    <a:pt x="23" y="2"/>
                  </a:lnTo>
                  <a:lnTo>
                    <a:pt x="17" y="0"/>
                  </a:lnTo>
                  <a:lnTo>
                    <a:pt x="10" y="2"/>
                  </a:lnTo>
                  <a:lnTo>
                    <a:pt x="5" y="5"/>
                  </a:lnTo>
                  <a:lnTo>
                    <a:pt x="2" y="8"/>
                  </a:lnTo>
                  <a:lnTo>
                    <a:pt x="0" y="13"/>
                  </a:lnTo>
                  <a:lnTo>
                    <a:pt x="2" y="19"/>
                  </a:lnTo>
                  <a:lnTo>
                    <a:pt x="5" y="24"/>
                  </a:lnTo>
                  <a:lnTo>
                    <a:pt x="10" y="26"/>
                  </a:lnTo>
                  <a:lnTo>
                    <a:pt x="17" y="28"/>
                  </a:lnTo>
                  <a:close/>
                </a:path>
              </a:pathLst>
            </a:custGeom>
            <a:solidFill>
              <a:srgbClr val="FFFFFF"/>
            </a:solidFill>
            <a:ln w="9525">
              <a:noFill/>
              <a:round/>
              <a:headEnd/>
              <a:tailEnd/>
            </a:ln>
          </p:spPr>
          <p:txBody>
            <a:bodyPr/>
            <a:lstStyle/>
            <a:p>
              <a:endParaRPr lang="en-US"/>
            </a:p>
          </p:txBody>
        </p:sp>
        <p:sp>
          <p:nvSpPr>
            <p:cNvPr id="7200" name="Freeform 32"/>
            <p:cNvSpPr>
              <a:spLocks/>
            </p:cNvSpPr>
            <p:nvPr/>
          </p:nvSpPr>
          <p:spPr bwMode="auto">
            <a:xfrm>
              <a:off x="3878" y="1463"/>
              <a:ext cx="53" cy="61"/>
            </a:xfrm>
            <a:custGeom>
              <a:avLst/>
              <a:gdLst/>
              <a:ahLst/>
              <a:cxnLst>
                <a:cxn ang="0">
                  <a:pos x="80" y="184"/>
                </a:cxn>
                <a:cxn ang="0">
                  <a:pos x="96" y="183"/>
                </a:cxn>
                <a:cxn ang="0">
                  <a:pos x="111" y="177"/>
                </a:cxn>
                <a:cxn ang="0">
                  <a:pos x="125" y="169"/>
                </a:cxn>
                <a:cxn ang="0">
                  <a:pos x="136" y="157"/>
                </a:cxn>
                <a:cxn ang="0">
                  <a:pos x="146" y="144"/>
                </a:cxn>
                <a:cxn ang="0">
                  <a:pos x="154" y="128"/>
                </a:cxn>
                <a:cxn ang="0">
                  <a:pos x="159" y="111"/>
                </a:cxn>
                <a:cxn ang="0">
                  <a:pos x="160" y="92"/>
                </a:cxn>
                <a:cxn ang="0">
                  <a:pos x="159" y="73"/>
                </a:cxn>
                <a:cxn ang="0">
                  <a:pos x="154" y="56"/>
                </a:cxn>
                <a:cxn ang="0">
                  <a:pos x="146" y="40"/>
                </a:cxn>
                <a:cxn ang="0">
                  <a:pos x="136" y="27"/>
                </a:cxn>
                <a:cxn ang="0">
                  <a:pos x="125" y="16"/>
                </a:cxn>
                <a:cxn ang="0">
                  <a:pos x="111" y="7"/>
                </a:cxn>
                <a:cxn ang="0">
                  <a:pos x="96" y="1"/>
                </a:cxn>
                <a:cxn ang="0">
                  <a:pos x="80" y="0"/>
                </a:cxn>
                <a:cxn ang="0">
                  <a:pos x="64" y="1"/>
                </a:cxn>
                <a:cxn ang="0">
                  <a:pos x="49" y="7"/>
                </a:cxn>
                <a:cxn ang="0">
                  <a:pos x="35" y="16"/>
                </a:cxn>
                <a:cxn ang="0">
                  <a:pos x="24" y="27"/>
                </a:cxn>
                <a:cxn ang="0">
                  <a:pos x="14" y="40"/>
                </a:cxn>
                <a:cxn ang="0">
                  <a:pos x="6" y="56"/>
                </a:cxn>
                <a:cxn ang="0">
                  <a:pos x="1" y="73"/>
                </a:cxn>
                <a:cxn ang="0">
                  <a:pos x="0" y="92"/>
                </a:cxn>
                <a:cxn ang="0">
                  <a:pos x="1" y="111"/>
                </a:cxn>
                <a:cxn ang="0">
                  <a:pos x="6" y="128"/>
                </a:cxn>
                <a:cxn ang="0">
                  <a:pos x="14" y="144"/>
                </a:cxn>
                <a:cxn ang="0">
                  <a:pos x="24" y="157"/>
                </a:cxn>
                <a:cxn ang="0">
                  <a:pos x="35" y="169"/>
                </a:cxn>
                <a:cxn ang="0">
                  <a:pos x="49" y="177"/>
                </a:cxn>
                <a:cxn ang="0">
                  <a:pos x="64" y="183"/>
                </a:cxn>
                <a:cxn ang="0">
                  <a:pos x="80" y="184"/>
                </a:cxn>
              </a:cxnLst>
              <a:rect l="0" t="0" r="r" b="b"/>
              <a:pathLst>
                <a:path w="160" h="184">
                  <a:moveTo>
                    <a:pt x="80" y="184"/>
                  </a:moveTo>
                  <a:lnTo>
                    <a:pt x="96" y="183"/>
                  </a:lnTo>
                  <a:lnTo>
                    <a:pt x="111" y="177"/>
                  </a:lnTo>
                  <a:lnTo>
                    <a:pt x="125" y="169"/>
                  </a:lnTo>
                  <a:lnTo>
                    <a:pt x="136" y="157"/>
                  </a:lnTo>
                  <a:lnTo>
                    <a:pt x="146" y="144"/>
                  </a:lnTo>
                  <a:lnTo>
                    <a:pt x="154" y="128"/>
                  </a:lnTo>
                  <a:lnTo>
                    <a:pt x="159" y="111"/>
                  </a:lnTo>
                  <a:lnTo>
                    <a:pt x="160" y="92"/>
                  </a:lnTo>
                  <a:lnTo>
                    <a:pt x="159" y="73"/>
                  </a:lnTo>
                  <a:lnTo>
                    <a:pt x="154" y="56"/>
                  </a:lnTo>
                  <a:lnTo>
                    <a:pt x="146" y="40"/>
                  </a:lnTo>
                  <a:lnTo>
                    <a:pt x="136" y="27"/>
                  </a:lnTo>
                  <a:lnTo>
                    <a:pt x="125" y="16"/>
                  </a:lnTo>
                  <a:lnTo>
                    <a:pt x="111" y="7"/>
                  </a:lnTo>
                  <a:lnTo>
                    <a:pt x="96" y="1"/>
                  </a:lnTo>
                  <a:lnTo>
                    <a:pt x="80" y="0"/>
                  </a:lnTo>
                  <a:lnTo>
                    <a:pt x="64" y="1"/>
                  </a:lnTo>
                  <a:lnTo>
                    <a:pt x="49" y="7"/>
                  </a:lnTo>
                  <a:lnTo>
                    <a:pt x="35" y="16"/>
                  </a:lnTo>
                  <a:lnTo>
                    <a:pt x="24" y="27"/>
                  </a:lnTo>
                  <a:lnTo>
                    <a:pt x="14" y="40"/>
                  </a:lnTo>
                  <a:lnTo>
                    <a:pt x="6" y="56"/>
                  </a:lnTo>
                  <a:lnTo>
                    <a:pt x="1" y="73"/>
                  </a:lnTo>
                  <a:lnTo>
                    <a:pt x="0" y="92"/>
                  </a:lnTo>
                  <a:lnTo>
                    <a:pt x="1" y="111"/>
                  </a:lnTo>
                  <a:lnTo>
                    <a:pt x="6" y="128"/>
                  </a:lnTo>
                  <a:lnTo>
                    <a:pt x="14" y="144"/>
                  </a:lnTo>
                  <a:lnTo>
                    <a:pt x="24" y="157"/>
                  </a:lnTo>
                  <a:lnTo>
                    <a:pt x="35" y="169"/>
                  </a:lnTo>
                  <a:lnTo>
                    <a:pt x="49" y="177"/>
                  </a:lnTo>
                  <a:lnTo>
                    <a:pt x="64" y="183"/>
                  </a:lnTo>
                  <a:lnTo>
                    <a:pt x="80" y="184"/>
                  </a:lnTo>
                  <a:close/>
                </a:path>
              </a:pathLst>
            </a:custGeom>
            <a:solidFill>
              <a:srgbClr val="000000"/>
            </a:solidFill>
            <a:ln w="9525">
              <a:noFill/>
              <a:round/>
              <a:headEnd/>
              <a:tailEnd/>
            </a:ln>
          </p:spPr>
          <p:txBody>
            <a:bodyPr/>
            <a:lstStyle/>
            <a:p>
              <a:endParaRPr lang="en-US"/>
            </a:p>
          </p:txBody>
        </p:sp>
        <p:sp>
          <p:nvSpPr>
            <p:cNvPr id="7201" name="Freeform 33"/>
            <p:cNvSpPr>
              <a:spLocks/>
            </p:cNvSpPr>
            <p:nvPr/>
          </p:nvSpPr>
          <p:spPr bwMode="auto">
            <a:xfrm>
              <a:off x="3905" y="1475"/>
              <a:ext cx="11" cy="10"/>
            </a:xfrm>
            <a:custGeom>
              <a:avLst/>
              <a:gdLst/>
              <a:ahLst/>
              <a:cxnLst>
                <a:cxn ang="0">
                  <a:pos x="17" y="28"/>
                </a:cxn>
                <a:cxn ang="0">
                  <a:pos x="23" y="26"/>
                </a:cxn>
                <a:cxn ang="0">
                  <a:pos x="28" y="24"/>
                </a:cxn>
                <a:cxn ang="0">
                  <a:pos x="32" y="19"/>
                </a:cxn>
                <a:cxn ang="0">
                  <a:pos x="33" y="13"/>
                </a:cxn>
                <a:cxn ang="0">
                  <a:pos x="32" y="8"/>
                </a:cxn>
                <a:cxn ang="0">
                  <a:pos x="28" y="5"/>
                </a:cxn>
                <a:cxn ang="0">
                  <a:pos x="23" y="2"/>
                </a:cxn>
                <a:cxn ang="0">
                  <a:pos x="17" y="0"/>
                </a:cxn>
                <a:cxn ang="0">
                  <a:pos x="10" y="2"/>
                </a:cxn>
                <a:cxn ang="0">
                  <a:pos x="5" y="5"/>
                </a:cxn>
                <a:cxn ang="0">
                  <a:pos x="2" y="8"/>
                </a:cxn>
                <a:cxn ang="0">
                  <a:pos x="0" y="13"/>
                </a:cxn>
                <a:cxn ang="0">
                  <a:pos x="2" y="19"/>
                </a:cxn>
                <a:cxn ang="0">
                  <a:pos x="5" y="24"/>
                </a:cxn>
                <a:cxn ang="0">
                  <a:pos x="10" y="26"/>
                </a:cxn>
                <a:cxn ang="0">
                  <a:pos x="17" y="28"/>
                </a:cxn>
              </a:cxnLst>
              <a:rect l="0" t="0" r="r" b="b"/>
              <a:pathLst>
                <a:path w="33" h="28">
                  <a:moveTo>
                    <a:pt x="17" y="28"/>
                  </a:moveTo>
                  <a:lnTo>
                    <a:pt x="23" y="26"/>
                  </a:lnTo>
                  <a:lnTo>
                    <a:pt x="28" y="24"/>
                  </a:lnTo>
                  <a:lnTo>
                    <a:pt x="32" y="19"/>
                  </a:lnTo>
                  <a:lnTo>
                    <a:pt x="33" y="13"/>
                  </a:lnTo>
                  <a:lnTo>
                    <a:pt x="32" y="8"/>
                  </a:lnTo>
                  <a:lnTo>
                    <a:pt x="28" y="5"/>
                  </a:lnTo>
                  <a:lnTo>
                    <a:pt x="23" y="2"/>
                  </a:lnTo>
                  <a:lnTo>
                    <a:pt x="17" y="0"/>
                  </a:lnTo>
                  <a:lnTo>
                    <a:pt x="10" y="2"/>
                  </a:lnTo>
                  <a:lnTo>
                    <a:pt x="5" y="5"/>
                  </a:lnTo>
                  <a:lnTo>
                    <a:pt x="2" y="8"/>
                  </a:lnTo>
                  <a:lnTo>
                    <a:pt x="0" y="13"/>
                  </a:lnTo>
                  <a:lnTo>
                    <a:pt x="2" y="19"/>
                  </a:lnTo>
                  <a:lnTo>
                    <a:pt x="5" y="24"/>
                  </a:lnTo>
                  <a:lnTo>
                    <a:pt x="10" y="26"/>
                  </a:lnTo>
                  <a:lnTo>
                    <a:pt x="17" y="28"/>
                  </a:lnTo>
                  <a:close/>
                </a:path>
              </a:pathLst>
            </a:custGeom>
            <a:solidFill>
              <a:srgbClr val="FFFFFF"/>
            </a:solidFill>
            <a:ln w="9525">
              <a:noFill/>
              <a:round/>
              <a:headEnd/>
              <a:tailEnd/>
            </a:ln>
          </p:spPr>
          <p:txBody>
            <a:bodyPr/>
            <a:lstStyle/>
            <a:p>
              <a:endParaRPr lang="en-US"/>
            </a:p>
          </p:txBody>
        </p:sp>
        <p:sp>
          <p:nvSpPr>
            <p:cNvPr id="7202" name="Freeform 34"/>
            <p:cNvSpPr>
              <a:spLocks/>
            </p:cNvSpPr>
            <p:nvPr/>
          </p:nvSpPr>
          <p:spPr bwMode="auto">
            <a:xfrm>
              <a:off x="3719" y="1412"/>
              <a:ext cx="78" cy="93"/>
            </a:xfrm>
            <a:custGeom>
              <a:avLst/>
              <a:gdLst/>
              <a:ahLst/>
              <a:cxnLst>
                <a:cxn ang="0">
                  <a:pos x="118" y="278"/>
                </a:cxn>
                <a:cxn ang="0">
                  <a:pos x="142" y="275"/>
                </a:cxn>
                <a:cxn ang="0">
                  <a:pos x="163" y="267"/>
                </a:cxn>
                <a:cxn ang="0">
                  <a:pos x="183" y="254"/>
                </a:cxn>
                <a:cxn ang="0">
                  <a:pos x="200" y="237"/>
                </a:cxn>
                <a:cxn ang="0">
                  <a:pos x="214" y="216"/>
                </a:cxn>
                <a:cxn ang="0">
                  <a:pos x="225" y="193"/>
                </a:cxn>
                <a:cxn ang="0">
                  <a:pos x="232" y="166"/>
                </a:cxn>
                <a:cxn ang="0">
                  <a:pos x="234" y="139"/>
                </a:cxn>
                <a:cxn ang="0">
                  <a:pos x="232" y="111"/>
                </a:cxn>
                <a:cxn ang="0">
                  <a:pos x="225" y="85"/>
                </a:cxn>
                <a:cxn ang="0">
                  <a:pos x="214" y="61"/>
                </a:cxn>
                <a:cxn ang="0">
                  <a:pos x="200" y="41"/>
                </a:cxn>
                <a:cxn ang="0">
                  <a:pos x="183" y="23"/>
                </a:cxn>
                <a:cxn ang="0">
                  <a:pos x="163" y="12"/>
                </a:cxn>
                <a:cxn ang="0">
                  <a:pos x="142" y="3"/>
                </a:cxn>
                <a:cxn ang="0">
                  <a:pos x="118" y="0"/>
                </a:cxn>
                <a:cxn ang="0">
                  <a:pos x="94" y="3"/>
                </a:cxn>
                <a:cxn ang="0">
                  <a:pos x="71" y="12"/>
                </a:cxn>
                <a:cxn ang="0">
                  <a:pos x="51" y="23"/>
                </a:cxn>
                <a:cxn ang="0">
                  <a:pos x="35" y="41"/>
                </a:cxn>
                <a:cxn ang="0">
                  <a:pos x="20" y="61"/>
                </a:cxn>
                <a:cxn ang="0">
                  <a:pos x="9" y="85"/>
                </a:cxn>
                <a:cxn ang="0">
                  <a:pos x="3" y="111"/>
                </a:cxn>
                <a:cxn ang="0">
                  <a:pos x="0" y="139"/>
                </a:cxn>
                <a:cxn ang="0">
                  <a:pos x="3" y="166"/>
                </a:cxn>
                <a:cxn ang="0">
                  <a:pos x="9" y="193"/>
                </a:cxn>
                <a:cxn ang="0">
                  <a:pos x="20" y="216"/>
                </a:cxn>
                <a:cxn ang="0">
                  <a:pos x="35" y="237"/>
                </a:cxn>
                <a:cxn ang="0">
                  <a:pos x="51" y="254"/>
                </a:cxn>
                <a:cxn ang="0">
                  <a:pos x="71" y="267"/>
                </a:cxn>
                <a:cxn ang="0">
                  <a:pos x="94" y="275"/>
                </a:cxn>
                <a:cxn ang="0">
                  <a:pos x="118" y="278"/>
                </a:cxn>
              </a:cxnLst>
              <a:rect l="0" t="0" r="r" b="b"/>
              <a:pathLst>
                <a:path w="234" h="278">
                  <a:moveTo>
                    <a:pt x="118" y="278"/>
                  </a:moveTo>
                  <a:lnTo>
                    <a:pt x="142" y="275"/>
                  </a:lnTo>
                  <a:lnTo>
                    <a:pt x="163" y="267"/>
                  </a:lnTo>
                  <a:lnTo>
                    <a:pt x="183" y="254"/>
                  </a:lnTo>
                  <a:lnTo>
                    <a:pt x="200" y="237"/>
                  </a:lnTo>
                  <a:lnTo>
                    <a:pt x="214" y="216"/>
                  </a:lnTo>
                  <a:lnTo>
                    <a:pt x="225" y="193"/>
                  </a:lnTo>
                  <a:lnTo>
                    <a:pt x="232" y="166"/>
                  </a:lnTo>
                  <a:lnTo>
                    <a:pt x="234" y="139"/>
                  </a:lnTo>
                  <a:lnTo>
                    <a:pt x="232" y="111"/>
                  </a:lnTo>
                  <a:lnTo>
                    <a:pt x="225" y="85"/>
                  </a:lnTo>
                  <a:lnTo>
                    <a:pt x="214" y="61"/>
                  </a:lnTo>
                  <a:lnTo>
                    <a:pt x="200" y="41"/>
                  </a:lnTo>
                  <a:lnTo>
                    <a:pt x="183" y="23"/>
                  </a:lnTo>
                  <a:lnTo>
                    <a:pt x="163" y="12"/>
                  </a:lnTo>
                  <a:lnTo>
                    <a:pt x="142" y="3"/>
                  </a:lnTo>
                  <a:lnTo>
                    <a:pt x="118" y="0"/>
                  </a:lnTo>
                  <a:lnTo>
                    <a:pt x="94" y="3"/>
                  </a:lnTo>
                  <a:lnTo>
                    <a:pt x="71" y="12"/>
                  </a:lnTo>
                  <a:lnTo>
                    <a:pt x="51" y="23"/>
                  </a:lnTo>
                  <a:lnTo>
                    <a:pt x="35" y="41"/>
                  </a:lnTo>
                  <a:lnTo>
                    <a:pt x="20" y="61"/>
                  </a:lnTo>
                  <a:lnTo>
                    <a:pt x="9" y="85"/>
                  </a:lnTo>
                  <a:lnTo>
                    <a:pt x="3" y="111"/>
                  </a:lnTo>
                  <a:lnTo>
                    <a:pt x="0" y="139"/>
                  </a:lnTo>
                  <a:lnTo>
                    <a:pt x="3" y="166"/>
                  </a:lnTo>
                  <a:lnTo>
                    <a:pt x="9" y="193"/>
                  </a:lnTo>
                  <a:lnTo>
                    <a:pt x="20" y="216"/>
                  </a:lnTo>
                  <a:lnTo>
                    <a:pt x="35" y="237"/>
                  </a:lnTo>
                  <a:lnTo>
                    <a:pt x="51" y="254"/>
                  </a:lnTo>
                  <a:lnTo>
                    <a:pt x="71" y="267"/>
                  </a:lnTo>
                  <a:lnTo>
                    <a:pt x="94" y="275"/>
                  </a:lnTo>
                  <a:lnTo>
                    <a:pt x="118" y="278"/>
                  </a:lnTo>
                  <a:close/>
                </a:path>
              </a:pathLst>
            </a:custGeom>
            <a:solidFill>
              <a:srgbClr val="FFFFFF"/>
            </a:solidFill>
            <a:ln w="9525">
              <a:noFill/>
              <a:round/>
              <a:headEnd/>
              <a:tailEnd/>
            </a:ln>
          </p:spPr>
          <p:txBody>
            <a:bodyPr/>
            <a:lstStyle/>
            <a:p>
              <a:endParaRPr lang="en-US"/>
            </a:p>
          </p:txBody>
        </p:sp>
        <p:sp>
          <p:nvSpPr>
            <p:cNvPr id="7203" name="Freeform 35"/>
            <p:cNvSpPr>
              <a:spLocks/>
            </p:cNvSpPr>
            <p:nvPr/>
          </p:nvSpPr>
          <p:spPr bwMode="auto">
            <a:xfrm>
              <a:off x="3734" y="1430"/>
              <a:ext cx="48" cy="55"/>
            </a:xfrm>
            <a:custGeom>
              <a:avLst/>
              <a:gdLst/>
              <a:ahLst/>
              <a:cxnLst>
                <a:cxn ang="0">
                  <a:pos x="73" y="164"/>
                </a:cxn>
                <a:cxn ang="0">
                  <a:pos x="87" y="162"/>
                </a:cxn>
                <a:cxn ang="0">
                  <a:pos x="100" y="158"/>
                </a:cxn>
                <a:cxn ang="0">
                  <a:pos x="113" y="149"/>
                </a:cxn>
                <a:cxn ang="0">
                  <a:pos x="123" y="139"/>
                </a:cxn>
                <a:cxn ang="0">
                  <a:pos x="132" y="128"/>
                </a:cxn>
                <a:cxn ang="0">
                  <a:pos x="138" y="113"/>
                </a:cxn>
                <a:cxn ang="0">
                  <a:pos x="143" y="99"/>
                </a:cxn>
                <a:cxn ang="0">
                  <a:pos x="144" y="82"/>
                </a:cxn>
                <a:cxn ang="0">
                  <a:pos x="143" y="64"/>
                </a:cxn>
                <a:cxn ang="0">
                  <a:pos x="138" y="50"/>
                </a:cxn>
                <a:cxn ang="0">
                  <a:pos x="132" y="36"/>
                </a:cxn>
                <a:cxn ang="0">
                  <a:pos x="123" y="23"/>
                </a:cxn>
                <a:cxn ang="0">
                  <a:pos x="113" y="14"/>
                </a:cxn>
                <a:cxn ang="0">
                  <a:pos x="100" y="5"/>
                </a:cxn>
                <a:cxn ang="0">
                  <a:pos x="87" y="1"/>
                </a:cxn>
                <a:cxn ang="0">
                  <a:pos x="73" y="0"/>
                </a:cxn>
                <a:cxn ang="0">
                  <a:pos x="58" y="1"/>
                </a:cxn>
                <a:cxn ang="0">
                  <a:pos x="44" y="5"/>
                </a:cxn>
                <a:cxn ang="0">
                  <a:pos x="33" y="14"/>
                </a:cxn>
                <a:cxn ang="0">
                  <a:pos x="21" y="23"/>
                </a:cxn>
                <a:cxn ang="0">
                  <a:pos x="13" y="36"/>
                </a:cxn>
                <a:cxn ang="0">
                  <a:pos x="6" y="50"/>
                </a:cxn>
                <a:cxn ang="0">
                  <a:pos x="1" y="64"/>
                </a:cxn>
                <a:cxn ang="0">
                  <a:pos x="0" y="82"/>
                </a:cxn>
                <a:cxn ang="0">
                  <a:pos x="1" y="99"/>
                </a:cxn>
                <a:cxn ang="0">
                  <a:pos x="6" y="113"/>
                </a:cxn>
                <a:cxn ang="0">
                  <a:pos x="13" y="128"/>
                </a:cxn>
                <a:cxn ang="0">
                  <a:pos x="21" y="139"/>
                </a:cxn>
                <a:cxn ang="0">
                  <a:pos x="33" y="149"/>
                </a:cxn>
                <a:cxn ang="0">
                  <a:pos x="44" y="158"/>
                </a:cxn>
                <a:cxn ang="0">
                  <a:pos x="58" y="162"/>
                </a:cxn>
                <a:cxn ang="0">
                  <a:pos x="73" y="164"/>
                </a:cxn>
              </a:cxnLst>
              <a:rect l="0" t="0" r="r" b="b"/>
              <a:pathLst>
                <a:path w="144" h="164">
                  <a:moveTo>
                    <a:pt x="73" y="164"/>
                  </a:moveTo>
                  <a:lnTo>
                    <a:pt x="87" y="162"/>
                  </a:lnTo>
                  <a:lnTo>
                    <a:pt x="100" y="158"/>
                  </a:lnTo>
                  <a:lnTo>
                    <a:pt x="113" y="149"/>
                  </a:lnTo>
                  <a:lnTo>
                    <a:pt x="123" y="139"/>
                  </a:lnTo>
                  <a:lnTo>
                    <a:pt x="132" y="128"/>
                  </a:lnTo>
                  <a:lnTo>
                    <a:pt x="138" y="113"/>
                  </a:lnTo>
                  <a:lnTo>
                    <a:pt x="143" y="99"/>
                  </a:lnTo>
                  <a:lnTo>
                    <a:pt x="144" y="82"/>
                  </a:lnTo>
                  <a:lnTo>
                    <a:pt x="143" y="64"/>
                  </a:lnTo>
                  <a:lnTo>
                    <a:pt x="138" y="50"/>
                  </a:lnTo>
                  <a:lnTo>
                    <a:pt x="132" y="36"/>
                  </a:lnTo>
                  <a:lnTo>
                    <a:pt x="123" y="23"/>
                  </a:lnTo>
                  <a:lnTo>
                    <a:pt x="113" y="14"/>
                  </a:lnTo>
                  <a:lnTo>
                    <a:pt x="100" y="5"/>
                  </a:lnTo>
                  <a:lnTo>
                    <a:pt x="87" y="1"/>
                  </a:lnTo>
                  <a:lnTo>
                    <a:pt x="73" y="0"/>
                  </a:lnTo>
                  <a:lnTo>
                    <a:pt x="58" y="1"/>
                  </a:lnTo>
                  <a:lnTo>
                    <a:pt x="44" y="5"/>
                  </a:lnTo>
                  <a:lnTo>
                    <a:pt x="33" y="14"/>
                  </a:lnTo>
                  <a:lnTo>
                    <a:pt x="21" y="23"/>
                  </a:lnTo>
                  <a:lnTo>
                    <a:pt x="13" y="36"/>
                  </a:lnTo>
                  <a:lnTo>
                    <a:pt x="6" y="50"/>
                  </a:lnTo>
                  <a:lnTo>
                    <a:pt x="1" y="64"/>
                  </a:lnTo>
                  <a:lnTo>
                    <a:pt x="0" y="82"/>
                  </a:lnTo>
                  <a:lnTo>
                    <a:pt x="1" y="99"/>
                  </a:lnTo>
                  <a:lnTo>
                    <a:pt x="6" y="113"/>
                  </a:lnTo>
                  <a:lnTo>
                    <a:pt x="13" y="128"/>
                  </a:lnTo>
                  <a:lnTo>
                    <a:pt x="21" y="139"/>
                  </a:lnTo>
                  <a:lnTo>
                    <a:pt x="33" y="149"/>
                  </a:lnTo>
                  <a:lnTo>
                    <a:pt x="44" y="158"/>
                  </a:lnTo>
                  <a:lnTo>
                    <a:pt x="58" y="162"/>
                  </a:lnTo>
                  <a:lnTo>
                    <a:pt x="73" y="164"/>
                  </a:lnTo>
                  <a:close/>
                </a:path>
              </a:pathLst>
            </a:custGeom>
            <a:solidFill>
              <a:srgbClr val="000000"/>
            </a:solidFill>
            <a:ln w="9525">
              <a:noFill/>
              <a:round/>
              <a:headEnd/>
              <a:tailEnd/>
            </a:ln>
          </p:spPr>
          <p:txBody>
            <a:bodyPr/>
            <a:lstStyle/>
            <a:p>
              <a:endParaRPr lang="en-US"/>
            </a:p>
          </p:txBody>
        </p:sp>
        <p:sp>
          <p:nvSpPr>
            <p:cNvPr id="7204" name="Freeform 36"/>
            <p:cNvSpPr>
              <a:spLocks/>
            </p:cNvSpPr>
            <p:nvPr/>
          </p:nvSpPr>
          <p:spPr bwMode="auto">
            <a:xfrm>
              <a:off x="3758" y="1440"/>
              <a:ext cx="10" cy="9"/>
            </a:xfrm>
            <a:custGeom>
              <a:avLst/>
              <a:gdLst/>
              <a:ahLst/>
              <a:cxnLst>
                <a:cxn ang="0">
                  <a:pos x="15" y="26"/>
                </a:cxn>
                <a:cxn ang="0">
                  <a:pos x="21" y="25"/>
                </a:cxn>
                <a:cxn ang="0">
                  <a:pos x="26" y="22"/>
                </a:cxn>
                <a:cxn ang="0">
                  <a:pos x="29" y="19"/>
                </a:cxn>
                <a:cxn ang="0">
                  <a:pos x="30" y="13"/>
                </a:cxn>
                <a:cxn ang="0">
                  <a:pos x="29" y="8"/>
                </a:cxn>
                <a:cxn ang="0">
                  <a:pos x="26" y="5"/>
                </a:cxn>
                <a:cxn ang="0">
                  <a:pos x="21" y="2"/>
                </a:cxn>
                <a:cxn ang="0">
                  <a:pos x="15" y="0"/>
                </a:cxn>
                <a:cxn ang="0">
                  <a:pos x="10" y="2"/>
                </a:cxn>
                <a:cxn ang="0">
                  <a:pos x="5" y="5"/>
                </a:cxn>
                <a:cxn ang="0">
                  <a:pos x="1" y="8"/>
                </a:cxn>
                <a:cxn ang="0">
                  <a:pos x="0" y="13"/>
                </a:cxn>
                <a:cxn ang="0">
                  <a:pos x="1" y="19"/>
                </a:cxn>
                <a:cxn ang="0">
                  <a:pos x="5" y="22"/>
                </a:cxn>
                <a:cxn ang="0">
                  <a:pos x="10" y="25"/>
                </a:cxn>
                <a:cxn ang="0">
                  <a:pos x="15" y="26"/>
                </a:cxn>
              </a:cxnLst>
              <a:rect l="0" t="0" r="r" b="b"/>
              <a:pathLst>
                <a:path w="30" h="26">
                  <a:moveTo>
                    <a:pt x="15" y="26"/>
                  </a:moveTo>
                  <a:lnTo>
                    <a:pt x="21" y="25"/>
                  </a:lnTo>
                  <a:lnTo>
                    <a:pt x="26" y="22"/>
                  </a:lnTo>
                  <a:lnTo>
                    <a:pt x="29" y="19"/>
                  </a:lnTo>
                  <a:lnTo>
                    <a:pt x="30" y="13"/>
                  </a:lnTo>
                  <a:lnTo>
                    <a:pt x="29" y="8"/>
                  </a:lnTo>
                  <a:lnTo>
                    <a:pt x="26" y="5"/>
                  </a:lnTo>
                  <a:lnTo>
                    <a:pt x="21" y="2"/>
                  </a:lnTo>
                  <a:lnTo>
                    <a:pt x="15" y="0"/>
                  </a:lnTo>
                  <a:lnTo>
                    <a:pt x="10" y="2"/>
                  </a:lnTo>
                  <a:lnTo>
                    <a:pt x="5" y="5"/>
                  </a:lnTo>
                  <a:lnTo>
                    <a:pt x="1" y="8"/>
                  </a:lnTo>
                  <a:lnTo>
                    <a:pt x="0" y="13"/>
                  </a:lnTo>
                  <a:lnTo>
                    <a:pt x="1" y="19"/>
                  </a:lnTo>
                  <a:lnTo>
                    <a:pt x="5" y="22"/>
                  </a:lnTo>
                  <a:lnTo>
                    <a:pt x="10" y="25"/>
                  </a:lnTo>
                  <a:lnTo>
                    <a:pt x="15" y="26"/>
                  </a:lnTo>
                  <a:close/>
                </a:path>
              </a:pathLst>
            </a:custGeom>
            <a:solidFill>
              <a:srgbClr val="FFFFFF"/>
            </a:solidFill>
            <a:ln w="9525">
              <a:noFill/>
              <a:round/>
              <a:headEnd/>
              <a:tailEnd/>
            </a:ln>
          </p:spPr>
          <p:txBody>
            <a:bodyPr/>
            <a:lstStyle/>
            <a:p>
              <a:endParaRPr lang="en-US"/>
            </a:p>
          </p:txBody>
        </p:sp>
        <p:sp>
          <p:nvSpPr>
            <p:cNvPr id="7205" name="Freeform 37"/>
            <p:cNvSpPr>
              <a:spLocks/>
            </p:cNvSpPr>
            <p:nvPr/>
          </p:nvSpPr>
          <p:spPr bwMode="auto">
            <a:xfrm>
              <a:off x="3541" y="1266"/>
              <a:ext cx="74" cy="249"/>
            </a:xfrm>
            <a:custGeom>
              <a:avLst/>
              <a:gdLst/>
              <a:ahLst/>
              <a:cxnLst>
                <a:cxn ang="0">
                  <a:pos x="154" y="665"/>
                </a:cxn>
                <a:cxn ang="0">
                  <a:pos x="0" y="0"/>
                </a:cxn>
                <a:cxn ang="0">
                  <a:pos x="224" y="746"/>
                </a:cxn>
                <a:cxn ang="0">
                  <a:pos x="154" y="665"/>
                </a:cxn>
              </a:cxnLst>
              <a:rect l="0" t="0" r="r" b="b"/>
              <a:pathLst>
                <a:path w="224" h="746">
                  <a:moveTo>
                    <a:pt x="154" y="665"/>
                  </a:moveTo>
                  <a:lnTo>
                    <a:pt x="0" y="0"/>
                  </a:lnTo>
                  <a:lnTo>
                    <a:pt x="224" y="746"/>
                  </a:lnTo>
                  <a:lnTo>
                    <a:pt x="154" y="665"/>
                  </a:lnTo>
                  <a:close/>
                </a:path>
              </a:pathLst>
            </a:custGeom>
            <a:solidFill>
              <a:srgbClr val="000000"/>
            </a:solidFill>
            <a:ln w="9525">
              <a:noFill/>
              <a:round/>
              <a:headEnd/>
              <a:tailEnd/>
            </a:ln>
          </p:spPr>
          <p:txBody>
            <a:bodyPr/>
            <a:lstStyle/>
            <a:p>
              <a:endParaRPr lang="en-US"/>
            </a:p>
          </p:txBody>
        </p:sp>
        <p:sp>
          <p:nvSpPr>
            <p:cNvPr id="7206" name="Freeform 38"/>
            <p:cNvSpPr>
              <a:spLocks/>
            </p:cNvSpPr>
            <p:nvPr/>
          </p:nvSpPr>
          <p:spPr bwMode="auto">
            <a:xfrm>
              <a:off x="3733" y="1175"/>
              <a:ext cx="350" cy="85"/>
            </a:xfrm>
            <a:custGeom>
              <a:avLst/>
              <a:gdLst/>
              <a:ahLst/>
              <a:cxnLst>
                <a:cxn ang="0">
                  <a:pos x="0" y="160"/>
                </a:cxn>
                <a:cxn ang="0">
                  <a:pos x="309" y="0"/>
                </a:cxn>
                <a:cxn ang="0">
                  <a:pos x="1048" y="164"/>
                </a:cxn>
                <a:cxn ang="0">
                  <a:pos x="318" y="61"/>
                </a:cxn>
                <a:cxn ang="0">
                  <a:pos x="779" y="194"/>
                </a:cxn>
                <a:cxn ang="0">
                  <a:pos x="274" y="104"/>
                </a:cxn>
                <a:cxn ang="0">
                  <a:pos x="609" y="220"/>
                </a:cxn>
                <a:cxn ang="0">
                  <a:pos x="225" y="147"/>
                </a:cxn>
                <a:cxn ang="0">
                  <a:pos x="442" y="256"/>
                </a:cxn>
                <a:cxn ang="0">
                  <a:pos x="0" y="160"/>
                </a:cxn>
              </a:cxnLst>
              <a:rect l="0" t="0" r="r" b="b"/>
              <a:pathLst>
                <a:path w="1048" h="256">
                  <a:moveTo>
                    <a:pt x="0" y="160"/>
                  </a:moveTo>
                  <a:lnTo>
                    <a:pt x="309" y="0"/>
                  </a:lnTo>
                  <a:lnTo>
                    <a:pt x="1048" y="164"/>
                  </a:lnTo>
                  <a:lnTo>
                    <a:pt x="318" y="61"/>
                  </a:lnTo>
                  <a:lnTo>
                    <a:pt x="779" y="194"/>
                  </a:lnTo>
                  <a:lnTo>
                    <a:pt x="274" y="104"/>
                  </a:lnTo>
                  <a:lnTo>
                    <a:pt x="609" y="220"/>
                  </a:lnTo>
                  <a:lnTo>
                    <a:pt x="225" y="147"/>
                  </a:lnTo>
                  <a:lnTo>
                    <a:pt x="442" y="256"/>
                  </a:lnTo>
                  <a:lnTo>
                    <a:pt x="0" y="160"/>
                  </a:lnTo>
                  <a:close/>
                </a:path>
              </a:pathLst>
            </a:custGeom>
            <a:solidFill>
              <a:srgbClr val="007FFF"/>
            </a:solidFill>
            <a:ln w="9525">
              <a:noFill/>
              <a:round/>
              <a:headEnd/>
              <a:tailEnd/>
            </a:ln>
          </p:spPr>
          <p:txBody>
            <a:bodyPr/>
            <a:lstStyle/>
            <a:p>
              <a:endParaRPr lang="en-US"/>
            </a:p>
          </p:txBody>
        </p:sp>
        <p:sp>
          <p:nvSpPr>
            <p:cNvPr id="7207" name="Freeform 39"/>
            <p:cNvSpPr>
              <a:spLocks/>
            </p:cNvSpPr>
            <p:nvPr/>
          </p:nvSpPr>
          <p:spPr bwMode="auto">
            <a:xfrm>
              <a:off x="3974" y="1300"/>
              <a:ext cx="7" cy="39"/>
            </a:xfrm>
            <a:custGeom>
              <a:avLst/>
              <a:gdLst/>
              <a:ahLst/>
              <a:cxnLst>
                <a:cxn ang="0">
                  <a:pos x="0" y="32"/>
                </a:cxn>
                <a:cxn ang="0">
                  <a:pos x="15" y="115"/>
                </a:cxn>
                <a:cxn ang="0">
                  <a:pos x="22" y="0"/>
                </a:cxn>
                <a:cxn ang="0">
                  <a:pos x="0" y="32"/>
                </a:cxn>
              </a:cxnLst>
              <a:rect l="0" t="0" r="r" b="b"/>
              <a:pathLst>
                <a:path w="22" h="115">
                  <a:moveTo>
                    <a:pt x="0" y="32"/>
                  </a:moveTo>
                  <a:lnTo>
                    <a:pt x="15" y="115"/>
                  </a:lnTo>
                  <a:lnTo>
                    <a:pt x="22" y="0"/>
                  </a:lnTo>
                  <a:lnTo>
                    <a:pt x="0" y="32"/>
                  </a:lnTo>
                  <a:close/>
                </a:path>
              </a:pathLst>
            </a:custGeom>
            <a:solidFill>
              <a:srgbClr val="007FFF"/>
            </a:solidFill>
            <a:ln w="9525">
              <a:noFill/>
              <a:round/>
              <a:headEnd/>
              <a:tailEnd/>
            </a:ln>
          </p:spPr>
          <p:txBody>
            <a:bodyPr/>
            <a:lstStyle/>
            <a:p>
              <a:endParaRPr lang="en-US"/>
            </a:p>
          </p:txBody>
        </p:sp>
        <p:sp>
          <p:nvSpPr>
            <p:cNvPr id="7208" name="Freeform 40"/>
            <p:cNvSpPr>
              <a:spLocks/>
            </p:cNvSpPr>
            <p:nvPr/>
          </p:nvSpPr>
          <p:spPr bwMode="auto">
            <a:xfrm>
              <a:off x="3806" y="1452"/>
              <a:ext cx="43" cy="99"/>
            </a:xfrm>
            <a:custGeom>
              <a:avLst/>
              <a:gdLst/>
              <a:ahLst/>
              <a:cxnLst>
                <a:cxn ang="0">
                  <a:pos x="1" y="51"/>
                </a:cxn>
                <a:cxn ang="0">
                  <a:pos x="0" y="85"/>
                </a:cxn>
                <a:cxn ang="0">
                  <a:pos x="0" y="117"/>
                </a:cxn>
                <a:cxn ang="0">
                  <a:pos x="1" y="149"/>
                </a:cxn>
                <a:cxn ang="0">
                  <a:pos x="5" y="180"/>
                </a:cxn>
                <a:cxn ang="0">
                  <a:pos x="9" y="209"/>
                </a:cxn>
                <a:cxn ang="0">
                  <a:pos x="15" y="239"/>
                </a:cxn>
                <a:cxn ang="0">
                  <a:pos x="24" y="268"/>
                </a:cxn>
                <a:cxn ang="0">
                  <a:pos x="35" y="297"/>
                </a:cxn>
                <a:cxn ang="0">
                  <a:pos x="41" y="281"/>
                </a:cxn>
                <a:cxn ang="0">
                  <a:pos x="46" y="268"/>
                </a:cxn>
                <a:cxn ang="0">
                  <a:pos x="51" y="257"/>
                </a:cxn>
                <a:cxn ang="0">
                  <a:pos x="59" y="241"/>
                </a:cxn>
                <a:cxn ang="0">
                  <a:pos x="64" y="232"/>
                </a:cxn>
                <a:cxn ang="0">
                  <a:pos x="70" y="224"/>
                </a:cxn>
                <a:cxn ang="0">
                  <a:pos x="77" y="215"/>
                </a:cxn>
                <a:cxn ang="0">
                  <a:pos x="85" y="206"/>
                </a:cxn>
                <a:cxn ang="0">
                  <a:pos x="91" y="198"/>
                </a:cxn>
                <a:cxn ang="0">
                  <a:pos x="96" y="189"/>
                </a:cxn>
                <a:cxn ang="0">
                  <a:pos x="100" y="179"/>
                </a:cxn>
                <a:cxn ang="0">
                  <a:pos x="103" y="169"/>
                </a:cxn>
                <a:cxn ang="0">
                  <a:pos x="106" y="139"/>
                </a:cxn>
                <a:cxn ang="0">
                  <a:pos x="111" y="110"/>
                </a:cxn>
                <a:cxn ang="0">
                  <a:pos x="119" y="82"/>
                </a:cxn>
                <a:cxn ang="0">
                  <a:pos x="128" y="55"/>
                </a:cxn>
                <a:cxn ang="0">
                  <a:pos x="111" y="26"/>
                </a:cxn>
                <a:cxn ang="0">
                  <a:pos x="95" y="9"/>
                </a:cxn>
                <a:cxn ang="0">
                  <a:pos x="77" y="0"/>
                </a:cxn>
                <a:cxn ang="0">
                  <a:pos x="61" y="0"/>
                </a:cxn>
                <a:cxn ang="0">
                  <a:pos x="44" y="8"/>
                </a:cxn>
                <a:cxn ang="0">
                  <a:pos x="29" y="19"/>
                </a:cxn>
                <a:cxn ang="0">
                  <a:pos x="14" y="35"/>
                </a:cxn>
                <a:cxn ang="0">
                  <a:pos x="1" y="51"/>
                </a:cxn>
              </a:cxnLst>
              <a:rect l="0" t="0" r="r" b="b"/>
              <a:pathLst>
                <a:path w="128" h="297">
                  <a:moveTo>
                    <a:pt x="1" y="51"/>
                  </a:moveTo>
                  <a:lnTo>
                    <a:pt x="0" y="85"/>
                  </a:lnTo>
                  <a:lnTo>
                    <a:pt x="0" y="117"/>
                  </a:lnTo>
                  <a:lnTo>
                    <a:pt x="1" y="149"/>
                  </a:lnTo>
                  <a:lnTo>
                    <a:pt x="5" y="180"/>
                  </a:lnTo>
                  <a:lnTo>
                    <a:pt x="9" y="209"/>
                  </a:lnTo>
                  <a:lnTo>
                    <a:pt x="15" y="239"/>
                  </a:lnTo>
                  <a:lnTo>
                    <a:pt x="24" y="268"/>
                  </a:lnTo>
                  <a:lnTo>
                    <a:pt x="35" y="297"/>
                  </a:lnTo>
                  <a:lnTo>
                    <a:pt x="41" y="281"/>
                  </a:lnTo>
                  <a:lnTo>
                    <a:pt x="46" y="268"/>
                  </a:lnTo>
                  <a:lnTo>
                    <a:pt x="51" y="257"/>
                  </a:lnTo>
                  <a:lnTo>
                    <a:pt x="59" y="241"/>
                  </a:lnTo>
                  <a:lnTo>
                    <a:pt x="64" y="232"/>
                  </a:lnTo>
                  <a:lnTo>
                    <a:pt x="70" y="224"/>
                  </a:lnTo>
                  <a:lnTo>
                    <a:pt x="77" y="215"/>
                  </a:lnTo>
                  <a:lnTo>
                    <a:pt x="85" y="206"/>
                  </a:lnTo>
                  <a:lnTo>
                    <a:pt x="91" y="198"/>
                  </a:lnTo>
                  <a:lnTo>
                    <a:pt x="96" y="189"/>
                  </a:lnTo>
                  <a:lnTo>
                    <a:pt x="100" y="179"/>
                  </a:lnTo>
                  <a:lnTo>
                    <a:pt x="103" y="169"/>
                  </a:lnTo>
                  <a:lnTo>
                    <a:pt x="106" y="139"/>
                  </a:lnTo>
                  <a:lnTo>
                    <a:pt x="111" y="110"/>
                  </a:lnTo>
                  <a:lnTo>
                    <a:pt x="119" y="82"/>
                  </a:lnTo>
                  <a:lnTo>
                    <a:pt x="128" y="55"/>
                  </a:lnTo>
                  <a:lnTo>
                    <a:pt x="111" y="26"/>
                  </a:lnTo>
                  <a:lnTo>
                    <a:pt x="95" y="9"/>
                  </a:lnTo>
                  <a:lnTo>
                    <a:pt x="77" y="0"/>
                  </a:lnTo>
                  <a:lnTo>
                    <a:pt x="61" y="0"/>
                  </a:lnTo>
                  <a:lnTo>
                    <a:pt x="44" y="8"/>
                  </a:lnTo>
                  <a:lnTo>
                    <a:pt x="29" y="19"/>
                  </a:lnTo>
                  <a:lnTo>
                    <a:pt x="14" y="35"/>
                  </a:lnTo>
                  <a:lnTo>
                    <a:pt x="1" y="51"/>
                  </a:lnTo>
                  <a:close/>
                </a:path>
              </a:pathLst>
            </a:custGeom>
            <a:solidFill>
              <a:srgbClr val="FFD100"/>
            </a:solidFill>
            <a:ln w="9525">
              <a:noFill/>
              <a:round/>
              <a:headEnd/>
              <a:tailEnd/>
            </a:ln>
          </p:spPr>
          <p:txBody>
            <a:bodyPr/>
            <a:lstStyle/>
            <a:p>
              <a:endParaRPr lang="en-US"/>
            </a:p>
          </p:txBody>
        </p:sp>
        <p:sp>
          <p:nvSpPr>
            <p:cNvPr id="7209" name="Freeform 41"/>
            <p:cNvSpPr>
              <a:spLocks/>
            </p:cNvSpPr>
            <p:nvPr/>
          </p:nvSpPr>
          <p:spPr bwMode="auto">
            <a:xfrm>
              <a:off x="3826" y="1493"/>
              <a:ext cx="9" cy="15"/>
            </a:xfrm>
            <a:custGeom>
              <a:avLst/>
              <a:gdLst/>
              <a:ahLst/>
              <a:cxnLst>
                <a:cxn ang="0">
                  <a:pos x="12" y="43"/>
                </a:cxn>
                <a:cxn ang="0">
                  <a:pos x="17" y="42"/>
                </a:cxn>
                <a:cxn ang="0">
                  <a:pos x="21" y="36"/>
                </a:cxn>
                <a:cxn ang="0">
                  <a:pos x="24" y="30"/>
                </a:cxn>
                <a:cxn ang="0">
                  <a:pos x="25" y="21"/>
                </a:cxn>
                <a:cxn ang="0">
                  <a:pos x="24" y="13"/>
                </a:cxn>
                <a:cxn ang="0">
                  <a:pos x="21" y="6"/>
                </a:cxn>
                <a:cxn ang="0">
                  <a:pos x="17" y="1"/>
                </a:cxn>
                <a:cxn ang="0">
                  <a:pos x="12" y="0"/>
                </a:cxn>
                <a:cxn ang="0">
                  <a:pos x="7" y="1"/>
                </a:cxn>
                <a:cxn ang="0">
                  <a:pos x="4" y="6"/>
                </a:cxn>
                <a:cxn ang="0">
                  <a:pos x="1" y="13"/>
                </a:cxn>
                <a:cxn ang="0">
                  <a:pos x="0" y="21"/>
                </a:cxn>
                <a:cxn ang="0">
                  <a:pos x="1" y="30"/>
                </a:cxn>
                <a:cxn ang="0">
                  <a:pos x="4" y="36"/>
                </a:cxn>
                <a:cxn ang="0">
                  <a:pos x="7" y="42"/>
                </a:cxn>
                <a:cxn ang="0">
                  <a:pos x="12" y="43"/>
                </a:cxn>
              </a:cxnLst>
              <a:rect l="0" t="0" r="r" b="b"/>
              <a:pathLst>
                <a:path w="25" h="43">
                  <a:moveTo>
                    <a:pt x="12" y="43"/>
                  </a:moveTo>
                  <a:lnTo>
                    <a:pt x="17" y="42"/>
                  </a:lnTo>
                  <a:lnTo>
                    <a:pt x="21" y="36"/>
                  </a:lnTo>
                  <a:lnTo>
                    <a:pt x="24" y="30"/>
                  </a:lnTo>
                  <a:lnTo>
                    <a:pt x="25" y="21"/>
                  </a:lnTo>
                  <a:lnTo>
                    <a:pt x="24" y="13"/>
                  </a:lnTo>
                  <a:lnTo>
                    <a:pt x="21" y="6"/>
                  </a:lnTo>
                  <a:lnTo>
                    <a:pt x="17" y="1"/>
                  </a:lnTo>
                  <a:lnTo>
                    <a:pt x="12" y="0"/>
                  </a:lnTo>
                  <a:lnTo>
                    <a:pt x="7" y="1"/>
                  </a:lnTo>
                  <a:lnTo>
                    <a:pt x="4" y="6"/>
                  </a:lnTo>
                  <a:lnTo>
                    <a:pt x="1" y="13"/>
                  </a:lnTo>
                  <a:lnTo>
                    <a:pt x="0" y="21"/>
                  </a:lnTo>
                  <a:lnTo>
                    <a:pt x="1" y="30"/>
                  </a:lnTo>
                  <a:lnTo>
                    <a:pt x="4" y="36"/>
                  </a:lnTo>
                  <a:lnTo>
                    <a:pt x="7" y="42"/>
                  </a:lnTo>
                  <a:lnTo>
                    <a:pt x="12" y="43"/>
                  </a:lnTo>
                  <a:close/>
                </a:path>
              </a:pathLst>
            </a:custGeom>
            <a:solidFill>
              <a:srgbClr val="000000"/>
            </a:solidFill>
            <a:ln w="9525">
              <a:noFill/>
              <a:round/>
              <a:headEnd/>
              <a:tailEnd/>
            </a:ln>
          </p:spPr>
          <p:txBody>
            <a:bodyPr/>
            <a:lstStyle/>
            <a:p>
              <a:endParaRPr lang="en-US"/>
            </a:p>
          </p:txBody>
        </p:sp>
        <p:sp>
          <p:nvSpPr>
            <p:cNvPr id="7210" name="Freeform 42"/>
            <p:cNvSpPr>
              <a:spLocks/>
            </p:cNvSpPr>
            <p:nvPr/>
          </p:nvSpPr>
          <p:spPr bwMode="auto">
            <a:xfrm>
              <a:off x="3726" y="1505"/>
              <a:ext cx="240" cy="121"/>
            </a:xfrm>
            <a:custGeom>
              <a:avLst/>
              <a:gdLst/>
              <a:ahLst/>
              <a:cxnLst>
                <a:cxn ang="0">
                  <a:pos x="721" y="76"/>
                </a:cxn>
                <a:cxn ang="0">
                  <a:pos x="717" y="50"/>
                </a:cxn>
                <a:cxn ang="0">
                  <a:pos x="711" y="47"/>
                </a:cxn>
                <a:cxn ang="0">
                  <a:pos x="706" y="67"/>
                </a:cxn>
                <a:cxn ang="0">
                  <a:pos x="689" y="105"/>
                </a:cxn>
                <a:cxn ang="0">
                  <a:pos x="652" y="147"/>
                </a:cxn>
                <a:cxn ang="0">
                  <a:pos x="603" y="170"/>
                </a:cxn>
                <a:cxn ang="0">
                  <a:pos x="551" y="178"/>
                </a:cxn>
                <a:cxn ang="0">
                  <a:pos x="500" y="175"/>
                </a:cxn>
                <a:cxn ang="0">
                  <a:pos x="453" y="164"/>
                </a:cxn>
                <a:cxn ang="0">
                  <a:pos x="411" y="138"/>
                </a:cxn>
                <a:cxn ang="0">
                  <a:pos x="378" y="99"/>
                </a:cxn>
                <a:cxn ang="0">
                  <a:pos x="353" y="85"/>
                </a:cxn>
                <a:cxn ang="0">
                  <a:pos x="324" y="116"/>
                </a:cxn>
                <a:cxn ang="0">
                  <a:pos x="302" y="151"/>
                </a:cxn>
                <a:cxn ang="0">
                  <a:pos x="286" y="190"/>
                </a:cxn>
                <a:cxn ang="0">
                  <a:pos x="274" y="204"/>
                </a:cxn>
                <a:cxn ang="0">
                  <a:pos x="264" y="191"/>
                </a:cxn>
                <a:cxn ang="0">
                  <a:pos x="252" y="164"/>
                </a:cxn>
                <a:cxn ang="0">
                  <a:pos x="234" y="118"/>
                </a:cxn>
                <a:cxn ang="0">
                  <a:pos x="219" y="72"/>
                </a:cxn>
                <a:cxn ang="0">
                  <a:pos x="211" y="24"/>
                </a:cxn>
                <a:cxn ang="0">
                  <a:pos x="203" y="7"/>
                </a:cxn>
                <a:cxn ang="0">
                  <a:pos x="191" y="23"/>
                </a:cxn>
                <a:cxn ang="0">
                  <a:pos x="169" y="40"/>
                </a:cxn>
                <a:cxn ang="0">
                  <a:pos x="134" y="50"/>
                </a:cxn>
                <a:cxn ang="0">
                  <a:pos x="97" y="50"/>
                </a:cxn>
                <a:cxn ang="0">
                  <a:pos x="62" y="43"/>
                </a:cxn>
                <a:cxn ang="0">
                  <a:pos x="37" y="33"/>
                </a:cxn>
                <a:cxn ang="0">
                  <a:pos x="22" y="24"/>
                </a:cxn>
                <a:cxn ang="0">
                  <a:pos x="8" y="36"/>
                </a:cxn>
                <a:cxn ang="0">
                  <a:pos x="2" y="72"/>
                </a:cxn>
                <a:cxn ang="0">
                  <a:pos x="2" y="116"/>
                </a:cxn>
                <a:cxn ang="0">
                  <a:pos x="15" y="167"/>
                </a:cxn>
                <a:cxn ang="0">
                  <a:pos x="40" y="214"/>
                </a:cxn>
                <a:cxn ang="0">
                  <a:pos x="76" y="256"/>
                </a:cxn>
                <a:cxn ang="0">
                  <a:pos x="109" y="275"/>
                </a:cxn>
                <a:cxn ang="0">
                  <a:pos x="136" y="269"/>
                </a:cxn>
                <a:cxn ang="0">
                  <a:pos x="159" y="263"/>
                </a:cxn>
                <a:cxn ang="0">
                  <a:pos x="186" y="257"/>
                </a:cxn>
                <a:cxn ang="0">
                  <a:pos x="189" y="262"/>
                </a:cxn>
                <a:cxn ang="0">
                  <a:pos x="172" y="273"/>
                </a:cxn>
                <a:cxn ang="0">
                  <a:pos x="152" y="283"/>
                </a:cxn>
                <a:cxn ang="0">
                  <a:pos x="133" y="291"/>
                </a:cxn>
                <a:cxn ang="0">
                  <a:pos x="136" y="302"/>
                </a:cxn>
                <a:cxn ang="0">
                  <a:pos x="161" y="317"/>
                </a:cxn>
                <a:cxn ang="0">
                  <a:pos x="188" y="329"/>
                </a:cxn>
                <a:cxn ang="0">
                  <a:pos x="217" y="341"/>
                </a:cxn>
                <a:cxn ang="0">
                  <a:pos x="247" y="350"/>
                </a:cxn>
                <a:cxn ang="0">
                  <a:pos x="278" y="355"/>
                </a:cxn>
                <a:cxn ang="0">
                  <a:pos x="311" y="360"/>
                </a:cxn>
                <a:cxn ang="0">
                  <a:pos x="343" y="363"/>
                </a:cxn>
                <a:cxn ang="0">
                  <a:pos x="397" y="361"/>
                </a:cxn>
                <a:cxn ang="0">
                  <a:pos x="468" y="351"/>
                </a:cxn>
                <a:cxn ang="0">
                  <a:pos x="532" y="329"/>
                </a:cxn>
                <a:cxn ang="0">
                  <a:pos x="590" y="301"/>
                </a:cxn>
                <a:cxn ang="0">
                  <a:pos x="639" y="263"/>
                </a:cxn>
                <a:cxn ang="0">
                  <a:pos x="677" y="220"/>
                </a:cxn>
                <a:cxn ang="0">
                  <a:pos x="705" y="171"/>
                </a:cxn>
                <a:cxn ang="0">
                  <a:pos x="720" y="118"/>
                </a:cxn>
              </a:cxnLst>
              <a:rect l="0" t="0" r="r" b="b"/>
              <a:pathLst>
                <a:path w="721" h="363">
                  <a:moveTo>
                    <a:pt x="721" y="90"/>
                  </a:moveTo>
                  <a:lnTo>
                    <a:pt x="721" y="76"/>
                  </a:lnTo>
                  <a:lnTo>
                    <a:pt x="720" y="63"/>
                  </a:lnTo>
                  <a:lnTo>
                    <a:pt x="717" y="50"/>
                  </a:lnTo>
                  <a:lnTo>
                    <a:pt x="714" y="37"/>
                  </a:lnTo>
                  <a:lnTo>
                    <a:pt x="711" y="47"/>
                  </a:lnTo>
                  <a:lnTo>
                    <a:pt x="709" y="57"/>
                  </a:lnTo>
                  <a:lnTo>
                    <a:pt x="706" y="67"/>
                  </a:lnTo>
                  <a:lnTo>
                    <a:pt x="702" y="76"/>
                  </a:lnTo>
                  <a:lnTo>
                    <a:pt x="689" y="105"/>
                  </a:lnTo>
                  <a:lnTo>
                    <a:pt x="672" y="128"/>
                  </a:lnTo>
                  <a:lnTo>
                    <a:pt x="652" y="147"/>
                  </a:lnTo>
                  <a:lnTo>
                    <a:pt x="628" y="160"/>
                  </a:lnTo>
                  <a:lnTo>
                    <a:pt x="603" y="170"/>
                  </a:lnTo>
                  <a:lnTo>
                    <a:pt x="577" y="177"/>
                  </a:lnTo>
                  <a:lnTo>
                    <a:pt x="551" y="178"/>
                  </a:lnTo>
                  <a:lnTo>
                    <a:pt x="523" y="178"/>
                  </a:lnTo>
                  <a:lnTo>
                    <a:pt x="500" y="175"/>
                  </a:lnTo>
                  <a:lnTo>
                    <a:pt x="476" y="171"/>
                  </a:lnTo>
                  <a:lnTo>
                    <a:pt x="453" y="164"/>
                  </a:lnTo>
                  <a:lnTo>
                    <a:pt x="431" y="152"/>
                  </a:lnTo>
                  <a:lnTo>
                    <a:pt x="411" y="138"/>
                  </a:lnTo>
                  <a:lnTo>
                    <a:pt x="393" y="121"/>
                  </a:lnTo>
                  <a:lnTo>
                    <a:pt x="378" y="99"/>
                  </a:lnTo>
                  <a:lnTo>
                    <a:pt x="368" y="72"/>
                  </a:lnTo>
                  <a:lnTo>
                    <a:pt x="353" y="85"/>
                  </a:lnTo>
                  <a:lnTo>
                    <a:pt x="338" y="101"/>
                  </a:lnTo>
                  <a:lnTo>
                    <a:pt x="324" y="116"/>
                  </a:lnTo>
                  <a:lnTo>
                    <a:pt x="312" y="134"/>
                  </a:lnTo>
                  <a:lnTo>
                    <a:pt x="302" y="151"/>
                  </a:lnTo>
                  <a:lnTo>
                    <a:pt x="293" y="170"/>
                  </a:lnTo>
                  <a:lnTo>
                    <a:pt x="286" y="190"/>
                  </a:lnTo>
                  <a:lnTo>
                    <a:pt x="281" y="210"/>
                  </a:lnTo>
                  <a:lnTo>
                    <a:pt x="274" y="204"/>
                  </a:lnTo>
                  <a:lnTo>
                    <a:pt x="269" y="198"/>
                  </a:lnTo>
                  <a:lnTo>
                    <a:pt x="264" y="191"/>
                  </a:lnTo>
                  <a:lnTo>
                    <a:pt x="261" y="185"/>
                  </a:lnTo>
                  <a:lnTo>
                    <a:pt x="252" y="164"/>
                  </a:lnTo>
                  <a:lnTo>
                    <a:pt x="242" y="141"/>
                  </a:lnTo>
                  <a:lnTo>
                    <a:pt x="234" y="118"/>
                  </a:lnTo>
                  <a:lnTo>
                    <a:pt x="226" y="95"/>
                  </a:lnTo>
                  <a:lnTo>
                    <a:pt x="219" y="72"/>
                  </a:lnTo>
                  <a:lnTo>
                    <a:pt x="214" y="49"/>
                  </a:lnTo>
                  <a:lnTo>
                    <a:pt x="211" y="24"/>
                  </a:lnTo>
                  <a:lnTo>
                    <a:pt x="209" y="0"/>
                  </a:lnTo>
                  <a:lnTo>
                    <a:pt x="203" y="7"/>
                  </a:lnTo>
                  <a:lnTo>
                    <a:pt x="197" y="16"/>
                  </a:lnTo>
                  <a:lnTo>
                    <a:pt x="191" y="23"/>
                  </a:lnTo>
                  <a:lnTo>
                    <a:pt x="184" y="30"/>
                  </a:lnTo>
                  <a:lnTo>
                    <a:pt x="169" y="40"/>
                  </a:lnTo>
                  <a:lnTo>
                    <a:pt x="152" y="47"/>
                  </a:lnTo>
                  <a:lnTo>
                    <a:pt x="134" y="50"/>
                  </a:lnTo>
                  <a:lnTo>
                    <a:pt x="116" y="52"/>
                  </a:lnTo>
                  <a:lnTo>
                    <a:pt x="97" y="50"/>
                  </a:lnTo>
                  <a:lnTo>
                    <a:pt x="79" y="47"/>
                  </a:lnTo>
                  <a:lnTo>
                    <a:pt x="62" y="43"/>
                  </a:lnTo>
                  <a:lnTo>
                    <a:pt x="45" y="37"/>
                  </a:lnTo>
                  <a:lnTo>
                    <a:pt x="37" y="33"/>
                  </a:lnTo>
                  <a:lnTo>
                    <a:pt x="29" y="29"/>
                  </a:lnTo>
                  <a:lnTo>
                    <a:pt x="22" y="24"/>
                  </a:lnTo>
                  <a:lnTo>
                    <a:pt x="14" y="18"/>
                  </a:lnTo>
                  <a:lnTo>
                    <a:pt x="8" y="36"/>
                  </a:lnTo>
                  <a:lnTo>
                    <a:pt x="4" y="53"/>
                  </a:lnTo>
                  <a:lnTo>
                    <a:pt x="2" y="72"/>
                  </a:lnTo>
                  <a:lnTo>
                    <a:pt x="0" y="90"/>
                  </a:lnTo>
                  <a:lnTo>
                    <a:pt x="2" y="116"/>
                  </a:lnTo>
                  <a:lnTo>
                    <a:pt x="7" y="142"/>
                  </a:lnTo>
                  <a:lnTo>
                    <a:pt x="15" y="167"/>
                  </a:lnTo>
                  <a:lnTo>
                    <a:pt x="27" y="191"/>
                  </a:lnTo>
                  <a:lnTo>
                    <a:pt x="40" y="214"/>
                  </a:lnTo>
                  <a:lnTo>
                    <a:pt x="57" y="236"/>
                  </a:lnTo>
                  <a:lnTo>
                    <a:pt x="76" y="256"/>
                  </a:lnTo>
                  <a:lnTo>
                    <a:pt x="97" y="275"/>
                  </a:lnTo>
                  <a:lnTo>
                    <a:pt x="109" y="275"/>
                  </a:lnTo>
                  <a:lnTo>
                    <a:pt x="123" y="272"/>
                  </a:lnTo>
                  <a:lnTo>
                    <a:pt x="136" y="269"/>
                  </a:lnTo>
                  <a:lnTo>
                    <a:pt x="148" y="266"/>
                  </a:lnTo>
                  <a:lnTo>
                    <a:pt x="159" y="263"/>
                  </a:lnTo>
                  <a:lnTo>
                    <a:pt x="172" y="260"/>
                  </a:lnTo>
                  <a:lnTo>
                    <a:pt x="186" y="257"/>
                  </a:lnTo>
                  <a:lnTo>
                    <a:pt x="198" y="256"/>
                  </a:lnTo>
                  <a:lnTo>
                    <a:pt x="189" y="262"/>
                  </a:lnTo>
                  <a:lnTo>
                    <a:pt x="181" y="268"/>
                  </a:lnTo>
                  <a:lnTo>
                    <a:pt x="172" y="273"/>
                  </a:lnTo>
                  <a:lnTo>
                    <a:pt x="162" y="278"/>
                  </a:lnTo>
                  <a:lnTo>
                    <a:pt x="152" y="283"/>
                  </a:lnTo>
                  <a:lnTo>
                    <a:pt x="143" y="288"/>
                  </a:lnTo>
                  <a:lnTo>
                    <a:pt x="133" y="291"/>
                  </a:lnTo>
                  <a:lnTo>
                    <a:pt x="123" y="295"/>
                  </a:lnTo>
                  <a:lnTo>
                    <a:pt x="136" y="302"/>
                  </a:lnTo>
                  <a:lnTo>
                    <a:pt x="148" y="311"/>
                  </a:lnTo>
                  <a:lnTo>
                    <a:pt x="161" y="317"/>
                  </a:lnTo>
                  <a:lnTo>
                    <a:pt x="174" y="324"/>
                  </a:lnTo>
                  <a:lnTo>
                    <a:pt x="188" y="329"/>
                  </a:lnTo>
                  <a:lnTo>
                    <a:pt x="202" y="335"/>
                  </a:lnTo>
                  <a:lnTo>
                    <a:pt x="217" y="341"/>
                  </a:lnTo>
                  <a:lnTo>
                    <a:pt x="232" y="345"/>
                  </a:lnTo>
                  <a:lnTo>
                    <a:pt x="247" y="350"/>
                  </a:lnTo>
                  <a:lnTo>
                    <a:pt x="262" y="353"/>
                  </a:lnTo>
                  <a:lnTo>
                    <a:pt x="278" y="355"/>
                  </a:lnTo>
                  <a:lnTo>
                    <a:pt x="294" y="358"/>
                  </a:lnTo>
                  <a:lnTo>
                    <a:pt x="311" y="360"/>
                  </a:lnTo>
                  <a:lnTo>
                    <a:pt x="327" y="361"/>
                  </a:lnTo>
                  <a:lnTo>
                    <a:pt x="343" y="363"/>
                  </a:lnTo>
                  <a:lnTo>
                    <a:pt x="361" y="363"/>
                  </a:lnTo>
                  <a:lnTo>
                    <a:pt x="397" y="361"/>
                  </a:lnTo>
                  <a:lnTo>
                    <a:pt x="433" y="357"/>
                  </a:lnTo>
                  <a:lnTo>
                    <a:pt x="468" y="351"/>
                  </a:lnTo>
                  <a:lnTo>
                    <a:pt x="501" y="341"/>
                  </a:lnTo>
                  <a:lnTo>
                    <a:pt x="532" y="329"/>
                  </a:lnTo>
                  <a:lnTo>
                    <a:pt x="562" y="317"/>
                  </a:lnTo>
                  <a:lnTo>
                    <a:pt x="590" y="301"/>
                  </a:lnTo>
                  <a:lnTo>
                    <a:pt x="616" y="283"/>
                  </a:lnTo>
                  <a:lnTo>
                    <a:pt x="639" y="263"/>
                  </a:lnTo>
                  <a:lnTo>
                    <a:pt x="660" y="243"/>
                  </a:lnTo>
                  <a:lnTo>
                    <a:pt x="677" y="220"/>
                  </a:lnTo>
                  <a:lnTo>
                    <a:pt x="692" y="197"/>
                  </a:lnTo>
                  <a:lnTo>
                    <a:pt x="705" y="171"/>
                  </a:lnTo>
                  <a:lnTo>
                    <a:pt x="714" y="145"/>
                  </a:lnTo>
                  <a:lnTo>
                    <a:pt x="720" y="118"/>
                  </a:lnTo>
                  <a:lnTo>
                    <a:pt x="721" y="90"/>
                  </a:lnTo>
                  <a:close/>
                </a:path>
              </a:pathLst>
            </a:custGeom>
            <a:solidFill>
              <a:srgbClr val="D68C51"/>
            </a:solidFill>
            <a:ln w="9525">
              <a:noFill/>
              <a:round/>
              <a:headEnd/>
              <a:tailEnd/>
            </a:ln>
          </p:spPr>
          <p:txBody>
            <a:bodyPr/>
            <a:lstStyle/>
            <a:p>
              <a:endParaRPr lang="en-US"/>
            </a:p>
          </p:txBody>
        </p:sp>
        <p:sp>
          <p:nvSpPr>
            <p:cNvPr id="7211" name="Freeform 43"/>
            <p:cNvSpPr>
              <a:spLocks/>
            </p:cNvSpPr>
            <p:nvPr/>
          </p:nvSpPr>
          <p:spPr bwMode="auto">
            <a:xfrm>
              <a:off x="3660" y="1342"/>
              <a:ext cx="8" cy="9"/>
            </a:xfrm>
            <a:custGeom>
              <a:avLst/>
              <a:gdLst/>
              <a:ahLst/>
              <a:cxnLst>
                <a:cxn ang="0">
                  <a:pos x="0" y="13"/>
                </a:cxn>
                <a:cxn ang="0">
                  <a:pos x="1" y="18"/>
                </a:cxn>
                <a:cxn ang="0">
                  <a:pos x="4" y="23"/>
                </a:cxn>
                <a:cxn ang="0">
                  <a:pos x="6" y="26"/>
                </a:cxn>
                <a:cxn ang="0">
                  <a:pos x="11" y="27"/>
                </a:cxn>
                <a:cxn ang="0">
                  <a:pos x="16" y="26"/>
                </a:cxn>
                <a:cxn ang="0">
                  <a:pos x="19" y="23"/>
                </a:cxn>
                <a:cxn ang="0">
                  <a:pos x="21" y="18"/>
                </a:cxn>
                <a:cxn ang="0">
                  <a:pos x="23" y="13"/>
                </a:cxn>
                <a:cxn ang="0">
                  <a:pos x="21" y="7"/>
                </a:cxn>
                <a:cxn ang="0">
                  <a:pos x="19" y="4"/>
                </a:cxn>
                <a:cxn ang="0">
                  <a:pos x="16" y="1"/>
                </a:cxn>
                <a:cxn ang="0">
                  <a:pos x="11" y="0"/>
                </a:cxn>
                <a:cxn ang="0">
                  <a:pos x="6" y="1"/>
                </a:cxn>
                <a:cxn ang="0">
                  <a:pos x="4" y="4"/>
                </a:cxn>
                <a:cxn ang="0">
                  <a:pos x="1" y="7"/>
                </a:cxn>
                <a:cxn ang="0">
                  <a:pos x="0" y="13"/>
                </a:cxn>
                <a:cxn ang="0">
                  <a:pos x="0" y="13"/>
                </a:cxn>
              </a:cxnLst>
              <a:rect l="0" t="0" r="r" b="b"/>
              <a:pathLst>
                <a:path w="23" h="27">
                  <a:moveTo>
                    <a:pt x="0" y="13"/>
                  </a:moveTo>
                  <a:lnTo>
                    <a:pt x="1" y="18"/>
                  </a:lnTo>
                  <a:lnTo>
                    <a:pt x="4" y="23"/>
                  </a:lnTo>
                  <a:lnTo>
                    <a:pt x="6" y="26"/>
                  </a:lnTo>
                  <a:lnTo>
                    <a:pt x="11" y="27"/>
                  </a:lnTo>
                  <a:lnTo>
                    <a:pt x="16" y="26"/>
                  </a:lnTo>
                  <a:lnTo>
                    <a:pt x="19" y="23"/>
                  </a:lnTo>
                  <a:lnTo>
                    <a:pt x="21" y="18"/>
                  </a:lnTo>
                  <a:lnTo>
                    <a:pt x="23" y="13"/>
                  </a:lnTo>
                  <a:lnTo>
                    <a:pt x="21" y="7"/>
                  </a:lnTo>
                  <a:lnTo>
                    <a:pt x="19" y="4"/>
                  </a:lnTo>
                  <a:lnTo>
                    <a:pt x="16" y="1"/>
                  </a:lnTo>
                  <a:lnTo>
                    <a:pt x="11" y="0"/>
                  </a:lnTo>
                  <a:lnTo>
                    <a:pt x="6" y="1"/>
                  </a:lnTo>
                  <a:lnTo>
                    <a:pt x="4" y="4"/>
                  </a:lnTo>
                  <a:lnTo>
                    <a:pt x="1" y="7"/>
                  </a:lnTo>
                  <a:lnTo>
                    <a:pt x="0" y="13"/>
                  </a:lnTo>
                  <a:lnTo>
                    <a:pt x="0" y="13"/>
                  </a:lnTo>
                  <a:close/>
                </a:path>
              </a:pathLst>
            </a:custGeom>
            <a:solidFill>
              <a:srgbClr val="FFFFFF"/>
            </a:solidFill>
            <a:ln w="9525">
              <a:noFill/>
              <a:round/>
              <a:headEnd/>
              <a:tailEnd/>
            </a:ln>
          </p:spPr>
          <p:txBody>
            <a:bodyPr/>
            <a:lstStyle/>
            <a:p>
              <a:endParaRPr lang="en-US"/>
            </a:p>
          </p:txBody>
        </p:sp>
        <p:sp>
          <p:nvSpPr>
            <p:cNvPr id="7212" name="Freeform 44"/>
            <p:cNvSpPr>
              <a:spLocks/>
            </p:cNvSpPr>
            <p:nvPr/>
          </p:nvSpPr>
          <p:spPr bwMode="auto">
            <a:xfrm>
              <a:off x="3696" y="1389"/>
              <a:ext cx="8" cy="9"/>
            </a:xfrm>
            <a:custGeom>
              <a:avLst/>
              <a:gdLst/>
              <a:ahLst/>
              <a:cxnLst>
                <a:cxn ang="0">
                  <a:pos x="0" y="13"/>
                </a:cxn>
                <a:cxn ang="0">
                  <a:pos x="1" y="19"/>
                </a:cxn>
                <a:cxn ang="0">
                  <a:pos x="3" y="22"/>
                </a:cxn>
                <a:cxn ang="0">
                  <a:pos x="6" y="25"/>
                </a:cxn>
                <a:cxn ang="0">
                  <a:pos x="11" y="26"/>
                </a:cxn>
                <a:cxn ang="0">
                  <a:pos x="16" y="25"/>
                </a:cxn>
                <a:cxn ang="0">
                  <a:pos x="20" y="22"/>
                </a:cxn>
                <a:cxn ang="0">
                  <a:pos x="22" y="19"/>
                </a:cxn>
                <a:cxn ang="0">
                  <a:pos x="23" y="13"/>
                </a:cxn>
                <a:cxn ang="0">
                  <a:pos x="22" y="8"/>
                </a:cxn>
                <a:cxn ang="0">
                  <a:pos x="20" y="5"/>
                </a:cxn>
                <a:cxn ang="0">
                  <a:pos x="16" y="2"/>
                </a:cxn>
                <a:cxn ang="0">
                  <a:pos x="11" y="0"/>
                </a:cxn>
                <a:cxn ang="0">
                  <a:pos x="6" y="2"/>
                </a:cxn>
                <a:cxn ang="0">
                  <a:pos x="3" y="5"/>
                </a:cxn>
                <a:cxn ang="0">
                  <a:pos x="1" y="8"/>
                </a:cxn>
                <a:cxn ang="0">
                  <a:pos x="0" y="13"/>
                </a:cxn>
                <a:cxn ang="0">
                  <a:pos x="0" y="13"/>
                </a:cxn>
              </a:cxnLst>
              <a:rect l="0" t="0" r="r" b="b"/>
              <a:pathLst>
                <a:path w="23" h="26">
                  <a:moveTo>
                    <a:pt x="0" y="13"/>
                  </a:moveTo>
                  <a:lnTo>
                    <a:pt x="1" y="19"/>
                  </a:lnTo>
                  <a:lnTo>
                    <a:pt x="3" y="22"/>
                  </a:lnTo>
                  <a:lnTo>
                    <a:pt x="6" y="25"/>
                  </a:lnTo>
                  <a:lnTo>
                    <a:pt x="11" y="26"/>
                  </a:lnTo>
                  <a:lnTo>
                    <a:pt x="16" y="25"/>
                  </a:lnTo>
                  <a:lnTo>
                    <a:pt x="20" y="22"/>
                  </a:lnTo>
                  <a:lnTo>
                    <a:pt x="22" y="19"/>
                  </a:lnTo>
                  <a:lnTo>
                    <a:pt x="23" y="13"/>
                  </a:lnTo>
                  <a:lnTo>
                    <a:pt x="22" y="8"/>
                  </a:lnTo>
                  <a:lnTo>
                    <a:pt x="20" y="5"/>
                  </a:lnTo>
                  <a:lnTo>
                    <a:pt x="16" y="2"/>
                  </a:lnTo>
                  <a:lnTo>
                    <a:pt x="11" y="0"/>
                  </a:lnTo>
                  <a:lnTo>
                    <a:pt x="6" y="2"/>
                  </a:lnTo>
                  <a:lnTo>
                    <a:pt x="3" y="5"/>
                  </a:lnTo>
                  <a:lnTo>
                    <a:pt x="1" y="8"/>
                  </a:lnTo>
                  <a:lnTo>
                    <a:pt x="0" y="13"/>
                  </a:lnTo>
                  <a:lnTo>
                    <a:pt x="0" y="13"/>
                  </a:lnTo>
                  <a:close/>
                </a:path>
              </a:pathLst>
            </a:custGeom>
            <a:solidFill>
              <a:srgbClr val="FFFFFF"/>
            </a:solidFill>
            <a:ln w="9525">
              <a:noFill/>
              <a:round/>
              <a:headEnd/>
              <a:tailEnd/>
            </a:ln>
          </p:spPr>
          <p:txBody>
            <a:bodyPr/>
            <a:lstStyle/>
            <a:p>
              <a:endParaRPr lang="en-US"/>
            </a:p>
          </p:txBody>
        </p:sp>
        <p:sp>
          <p:nvSpPr>
            <p:cNvPr id="7213" name="Freeform 45"/>
            <p:cNvSpPr>
              <a:spLocks/>
            </p:cNvSpPr>
            <p:nvPr/>
          </p:nvSpPr>
          <p:spPr bwMode="auto">
            <a:xfrm>
              <a:off x="3650" y="1380"/>
              <a:ext cx="8" cy="9"/>
            </a:xfrm>
            <a:custGeom>
              <a:avLst/>
              <a:gdLst/>
              <a:ahLst/>
              <a:cxnLst>
                <a:cxn ang="0">
                  <a:pos x="0" y="14"/>
                </a:cxn>
                <a:cxn ang="0">
                  <a:pos x="1" y="20"/>
                </a:cxn>
                <a:cxn ang="0">
                  <a:pos x="4" y="23"/>
                </a:cxn>
                <a:cxn ang="0">
                  <a:pos x="6" y="26"/>
                </a:cxn>
                <a:cxn ang="0">
                  <a:pos x="11" y="27"/>
                </a:cxn>
                <a:cxn ang="0">
                  <a:pos x="16" y="26"/>
                </a:cxn>
                <a:cxn ang="0">
                  <a:pos x="20" y="23"/>
                </a:cxn>
                <a:cxn ang="0">
                  <a:pos x="22" y="20"/>
                </a:cxn>
                <a:cxn ang="0">
                  <a:pos x="24" y="14"/>
                </a:cxn>
                <a:cxn ang="0">
                  <a:pos x="22" y="9"/>
                </a:cxn>
                <a:cxn ang="0">
                  <a:pos x="20" y="4"/>
                </a:cxn>
                <a:cxn ang="0">
                  <a:pos x="16" y="1"/>
                </a:cxn>
                <a:cxn ang="0">
                  <a:pos x="11" y="0"/>
                </a:cxn>
                <a:cxn ang="0">
                  <a:pos x="6" y="1"/>
                </a:cxn>
                <a:cxn ang="0">
                  <a:pos x="4" y="4"/>
                </a:cxn>
                <a:cxn ang="0">
                  <a:pos x="1" y="9"/>
                </a:cxn>
                <a:cxn ang="0">
                  <a:pos x="0" y="14"/>
                </a:cxn>
                <a:cxn ang="0">
                  <a:pos x="0" y="14"/>
                </a:cxn>
              </a:cxnLst>
              <a:rect l="0" t="0" r="r" b="b"/>
              <a:pathLst>
                <a:path w="24" h="27">
                  <a:moveTo>
                    <a:pt x="0" y="14"/>
                  </a:moveTo>
                  <a:lnTo>
                    <a:pt x="1" y="20"/>
                  </a:lnTo>
                  <a:lnTo>
                    <a:pt x="4" y="23"/>
                  </a:lnTo>
                  <a:lnTo>
                    <a:pt x="6" y="26"/>
                  </a:lnTo>
                  <a:lnTo>
                    <a:pt x="11" y="27"/>
                  </a:lnTo>
                  <a:lnTo>
                    <a:pt x="16" y="26"/>
                  </a:lnTo>
                  <a:lnTo>
                    <a:pt x="20" y="23"/>
                  </a:lnTo>
                  <a:lnTo>
                    <a:pt x="22" y="20"/>
                  </a:lnTo>
                  <a:lnTo>
                    <a:pt x="24" y="14"/>
                  </a:lnTo>
                  <a:lnTo>
                    <a:pt x="22" y="9"/>
                  </a:lnTo>
                  <a:lnTo>
                    <a:pt x="20" y="4"/>
                  </a:lnTo>
                  <a:lnTo>
                    <a:pt x="16" y="1"/>
                  </a:lnTo>
                  <a:lnTo>
                    <a:pt x="11" y="0"/>
                  </a:lnTo>
                  <a:lnTo>
                    <a:pt x="6" y="1"/>
                  </a:lnTo>
                  <a:lnTo>
                    <a:pt x="4" y="4"/>
                  </a:lnTo>
                  <a:lnTo>
                    <a:pt x="1" y="9"/>
                  </a:lnTo>
                  <a:lnTo>
                    <a:pt x="0" y="14"/>
                  </a:lnTo>
                  <a:lnTo>
                    <a:pt x="0" y="14"/>
                  </a:lnTo>
                  <a:close/>
                </a:path>
              </a:pathLst>
            </a:custGeom>
            <a:solidFill>
              <a:srgbClr val="FFFFFF"/>
            </a:solidFill>
            <a:ln w="9525">
              <a:noFill/>
              <a:round/>
              <a:headEnd/>
              <a:tailEnd/>
            </a:ln>
          </p:spPr>
          <p:txBody>
            <a:bodyPr/>
            <a:lstStyle/>
            <a:p>
              <a:endParaRPr lang="en-US"/>
            </a:p>
          </p:txBody>
        </p:sp>
        <p:sp>
          <p:nvSpPr>
            <p:cNvPr id="7214" name="Freeform 46"/>
            <p:cNvSpPr>
              <a:spLocks/>
            </p:cNvSpPr>
            <p:nvPr/>
          </p:nvSpPr>
          <p:spPr bwMode="auto">
            <a:xfrm>
              <a:off x="3673" y="1407"/>
              <a:ext cx="8" cy="8"/>
            </a:xfrm>
            <a:custGeom>
              <a:avLst/>
              <a:gdLst/>
              <a:ahLst/>
              <a:cxnLst>
                <a:cxn ang="0">
                  <a:pos x="0" y="13"/>
                </a:cxn>
                <a:cxn ang="0">
                  <a:pos x="1" y="18"/>
                </a:cxn>
                <a:cxn ang="0">
                  <a:pos x="4" y="21"/>
                </a:cxn>
                <a:cxn ang="0">
                  <a:pos x="6" y="24"/>
                </a:cxn>
                <a:cxn ang="0">
                  <a:pos x="11" y="25"/>
                </a:cxn>
                <a:cxn ang="0">
                  <a:pos x="16" y="24"/>
                </a:cxn>
                <a:cxn ang="0">
                  <a:pos x="19" y="21"/>
                </a:cxn>
                <a:cxn ang="0">
                  <a:pos x="21" y="18"/>
                </a:cxn>
                <a:cxn ang="0">
                  <a:pos x="22" y="13"/>
                </a:cxn>
                <a:cxn ang="0">
                  <a:pos x="21" y="7"/>
                </a:cxn>
                <a:cxn ang="0">
                  <a:pos x="19" y="4"/>
                </a:cxn>
                <a:cxn ang="0">
                  <a:pos x="16" y="1"/>
                </a:cxn>
                <a:cxn ang="0">
                  <a:pos x="11" y="0"/>
                </a:cxn>
                <a:cxn ang="0">
                  <a:pos x="6" y="1"/>
                </a:cxn>
                <a:cxn ang="0">
                  <a:pos x="4" y="4"/>
                </a:cxn>
                <a:cxn ang="0">
                  <a:pos x="1" y="7"/>
                </a:cxn>
                <a:cxn ang="0">
                  <a:pos x="0" y="13"/>
                </a:cxn>
                <a:cxn ang="0">
                  <a:pos x="0" y="13"/>
                </a:cxn>
              </a:cxnLst>
              <a:rect l="0" t="0" r="r" b="b"/>
              <a:pathLst>
                <a:path w="22" h="25">
                  <a:moveTo>
                    <a:pt x="0" y="13"/>
                  </a:moveTo>
                  <a:lnTo>
                    <a:pt x="1" y="18"/>
                  </a:lnTo>
                  <a:lnTo>
                    <a:pt x="4" y="21"/>
                  </a:lnTo>
                  <a:lnTo>
                    <a:pt x="6" y="24"/>
                  </a:lnTo>
                  <a:lnTo>
                    <a:pt x="11" y="25"/>
                  </a:lnTo>
                  <a:lnTo>
                    <a:pt x="16" y="24"/>
                  </a:lnTo>
                  <a:lnTo>
                    <a:pt x="19" y="21"/>
                  </a:lnTo>
                  <a:lnTo>
                    <a:pt x="21" y="18"/>
                  </a:lnTo>
                  <a:lnTo>
                    <a:pt x="22" y="13"/>
                  </a:lnTo>
                  <a:lnTo>
                    <a:pt x="21" y="7"/>
                  </a:lnTo>
                  <a:lnTo>
                    <a:pt x="19" y="4"/>
                  </a:lnTo>
                  <a:lnTo>
                    <a:pt x="16" y="1"/>
                  </a:lnTo>
                  <a:lnTo>
                    <a:pt x="11" y="0"/>
                  </a:lnTo>
                  <a:lnTo>
                    <a:pt x="6" y="1"/>
                  </a:lnTo>
                  <a:lnTo>
                    <a:pt x="4" y="4"/>
                  </a:lnTo>
                  <a:lnTo>
                    <a:pt x="1" y="7"/>
                  </a:lnTo>
                  <a:lnTo>
                    <a:pt x="0" y="13"/>
                  </a:lnTo>
                  <a:lnTo>
                    <a:pt x="0" y="13"/>
                  </a:lnTo>
                  <a:close/>
                </a:path>
              </a:pathLst>
            </a:custGeom>
            <a:solidFill>
              <a:srgbClr val="FFFFFF"/>
            </a:solidFill>
            <a:ln w="9525">
              <a:noFill/>
              <a:round/>
              <a:headEnd/>
              <a:tailEnd/>
            </a:ln>
          </p:spPr>
          <p:txBody>
            <a:bodyPr/>
            <a:lstStyle/>
            <a:p>
              <a:endParaRPr lang="en-US"/>
            </a:p>
          </p:txBody>
        </p:sp>
        <p:sp>
          <p:nvSpPr>
            <p:cNvPr id="7215" name="Freeform 47"/>
            <p:cNvSpPr>
              <a:spLocks/>
            </p:cNvSpPr>
            <p:nvPr/>
          </p:nvSpPr>
          <p:spPr bwMode="auto">
            <a:xfrm>
              <a:off x="4061" y="1481"/>
              <a:ext cx="8" cy="8"/>
            </a:xfrm>
            <a:custGeom>
              <a:avLst/>
              <a:gdLst/>
              <a:ahLst/>
              <a:cxnLst>
                <a:cxn ang="0">
                  <a:pos x="0" y="13"/>
                </a:cxn>
                <a:cxn ang="0">
                  <a:pos x="2" y="19"/>
                </a:cxn>
                <a:cxn ang="0">
                  <a:pos x="4" y="22"/>
                </a:cxn>
                <a:cxn ang="0">
                  <a:pos x="7" y="25"/>
                </a:cxn>
                <a:cxn ang="0">
                  <a:pos x="12" y="26"/>
                </a:cxn>
                <a:cxn ang="0">
                  <a:pos x="17" y="25"/>
                </a:cxn>
                <a:cxn ang="0">
                  <a:pos x="20" y="22"/>
                </a:cxn>
                <a:cxn ang="0">
                  <a:pos x="23" y="19"/>
                </a:cxn>
                <a:cxn ang="0">
                  <a:pos x="24" y="13"/>
                </a:cxn>
                <a:cxn ang="0">
                  <a:pos x="23" y="8"/>
                </a:cxn>
                <a:cxn ang="0">
                  <a:pos x="20" y="5"/>
                </a:cxn>
                <a:cxn ang="0">
                  <a:pos x="17" y="2"/>
                </a:cxn>
                <a:cxn ang="0">
                  <a:pos x="12" y="0"/>
                </a:cxn>
                <a:cxn ang="0">
                  <a:pos x="7" y="2"/>
                </a:cxn>
                <a:cxn ang="0">
                  <a:pos x="4" y="5"/>
                </a:cxn>
                <a:cxn ang="0">
                  <a:pos x="2" y="8"/>
                </a:cxn>
                <a:cxn ang="0">
                  <a:pos x="0" y="13"/>
                </a:cxn>
                <a:cxn ang="0">
                  <a:pos x="0" y="13"/>
                </a:cxn>
              </a:cxnLst>
              <a:rect l="0" t="0" r="r" b="b"/>
              <a:pathLst>
                <a:path w="24" h="26">
                  <a:moveTo>
                    <a:pt x="0" y="13"/>
                  </a:moveTo>
                  <a:lnTo>
                    <a:pt x="2" y="19"/>
                  </a:lnTo>
                  <a:lnTo>
                    <a:pt x="4" y="22"/>
                  </a:lnTo>
                  <a:lnTo>
                    <a:pt x="7" y="25"/>
                  </a:lnTo>
                  <a:lnTo>
                    <a:pt x="12" y="26"/>
                  </a:lnTo>
                  <a:lnTo>
                    <a:pt x="17" y="25"/>
                  </a:lnTo>
                  <a:lnTo>
                    <a:pt x="20" y="22"/>
                  </a:lnTo>
                  <a:lnTo>
                    <a:pt x="23" y="19"/>
                  </a:lnTo>
                  <a:lnTo>
                    <a:pt x="24" y="13"/>
                  </a:lnTo>
                  <a:lnTo>
                    <a:pt x="23" y="8"/>
                  </a:lnTo>
                  <a:lnTo>
                    <a:pt x="20" y="5"/>
                  </a:lnTo>
                  <a:lnTo>
                    <a:pt x="17" y="2"/>
                  </a:lnTo>
                  <a:lnTo>
                    <a:pt x="12" y="0"/>
                  </a:lnTo>
                  <a:lnTo>
                    <a:pt x="7" y="2"/>
                  </a:lnTo>
                  <a:lnTo>
                    <a:pt x="4" y="5"/>
                  </a:lnTo>
                  <a:lnTo>
                    <a:pt x="2" y="8"/>
                  </a:lnTo>
                  <a:lnTo>
                    <a:pt x="0" y="13"/>
                  </a:lnTo>
                  <a:lnTo>
                    <a:pt x="0" y="13"/>
                  </a:lnTo>
                  <a:close/>
                </a:path>
              </a:pathLst>
            </a:custGeom>
            <a:solidFill>
              <a:srgbClr val="FFFFFF"/>
            </a:solidFill>
            <a:ln w="9525">
              <a:noFill/>
              <a:round/>
              <a:headEnd/>
              <a:tailEnd/>
            </a:ln>
          </p:spPr>
          <p:txBody>
            <a:bodyPr/>
            <a:lstStyle/>
            <a:p>
              <a:endParaRPr lang="en-US"/>
            </a:p>
          </p:txBody>
        </p:sp>
        <p:sp>
          <p:nvSpPr>
            <p:cNvPr id="7216" name="Freeform 48"/>
            <p:cNvSpPr>
              <a:spLocks/>
            </p:cNvSpPr>
            <p:nvPr/>
          </p:nvSpPr>
          <p:spPr bwMode="auto">
            <a:xfrm>
              <a:off x="4087" y="1457"/>
              <a:ext cx="7" cy="9"/>
            </a:xfrm>
            <a:custGeom>
              <a:avLst/>
              <a:gdLst/>
              <a:ahLst/>
              <a:cxnLst>
                <a:cxn ang="0">
                  <a:pos x="0" y="13"/>
                </a:cxn>
                <a:cxn ang="0">
                  <a:pos x="1" y="18"/>
                </a:cxn>
                <a:cxn ang="0">
                  <a:pos x="4" y="21"/>
                </a:cxn>
                <a:cxn ang="0">
                  <a:pos x="6" y="24"/>
                </a:cxn>
                <a:cxn ang="0">
                  <a:pos x="11" y="26"/>
                </a:cxn>
                <a:cxn ang="0">
                  <a:pos x="16" y="24"/>
                </a:cxn>
                <a:cxn ang="0">
                  <a:pos x="19" y="21"/>
                </a:cxn>
                <a:cxn ang="0">
                  <a:pos x="21" y="18"/>
                </a:cxn>
                <a:cxn ang="0">
                  <a:pos x="22" y="13"/>
                </a:cxn>
                <a:cxn ang="0">
                  <a:pos x="21" y="7"/>
                </a:cxn>
                <a:cxn ang="0">
                  <a:pos x="19" y="4"/>
                </a:cxn>
                <a:cxn ang="0">
                  <a:pos x="16" y="1"/>
                </a:cxn>
                <a:cxn ang="0">
                  <a:pos x="11" y="0"/>
                </a:cxn>
                <a:cxn ang="0">
                  <a:pos x="6" y="1"/>
                </a:cxn>
                <a:cxn ang="0">
                  <a:pos x="4" y="4"/>
                </a:cxn>
                <a:cxn ang="0">
                  <a:pos x="1" y="7"/>
                </a:cxn>
                <a:cxn ang="0">
                  <a:pos x="0" y="13"/>
                </a:cxn>
                <a:cxn ang="0">
                  <a:pos x="0" y="13"/>
                </a:cxn>
              </a:cxnLst>
              <a:rect l="0" t="0" r="r" b="b"/>
              <a:pathLst>
                <a:path w="22" h="26">
                  <a:moveTo>
                    <a:pt x="0" y="13"/>
                  </a:moveTo>
                  <a:lnTo>
                    <a:pt x="1" y="18"/>
                  </a:lnTo>
                  <a:lnTo>
                    <a:pt x="4" y="21"/>
                  </a:lnTo>
                  <a:lnTo>
                    <a:pt x="6" y="24"/>
                  </a:lnTo>
                  <a:lnTo>
                    <a:pt x="11" y="26"/>
                  </a:lnTo>
                  <a:lnTo>
                    <a:pt x="16" y="24"/>
                  </a:lnTo>
                  <a:lnTo>
                    <a:pt x="19" y="21"/>
                  </a:lnTo>
                  <a:lnTo>
                    <a:pt x="21" y="18"/>
                  </a:lnTo>
                  <a:lnTo>
                    <a:pt x="22" y="13"/>
                  </a:lnTo>
                  <a:lnTo>
                    <a:pt x="21" y="7"/>
                  </a:lnTo>
                  <a:lnTo>
                    <a:pt x="19" y="4"/>
                  </a:lnTo>
                  <a:lnTo>
                    <a:pt x="16" y="1"/>
                  </a:lnTo>
                  <a:lnTo>
                    <a:pt x="11" y="0"/>
                  </a:lnTo>
                  <a:lnTo>
                    <a:pt x="6" y="1"/>
                  </a:lnTo>
                  <a:lnTo>
                    <a:pt x="4" y="4"/>
                  </a:lnTo>
                  <a:lnTo>
                    <a:pt x="1" y="7"/>
                  </a:lnTo>
                  <a:lnTo>
                    <a:pt x="0" y="13"/>
                  </a:lnTo>
                  <a:lnTo>
                    <a:pt x="0" y="13"/>
                  </a:lnTo>
                  <a:close/>
                </a:path>
              </a:pathLst>
            </a:custGeom>
            <a:solidFill>
              <a:srgbClr val="FFFFFF"/>
            </a:solidFill>
            <a:ln w="9525">
              <a:noFill/>
              <a:round/>
              <a:headEnd/>
              <a:tailEnd/>
            </a:ln>
          </p:spPr>
          <p:txBody>
            <a:bodyPr/>
            <a:lstStyle/>
            <a:p>
              <a:endParaRPr lang="en-US"/>
            </a:p>
          </p:txBody>
        </p:sp>
        <p:sp>
          <p:nvSpPr>
            <p:cNvPr id="7217" name="Freeform 49"/>
            <p:cNvSpPr>
              <a:spLocks/>
            </p:cNvSpPr>
            <p:nvPr/>
          </p:nvSpPr>
          <p:spPr bwMode="auto">
            <a:xfrm>
              <a:off x="4125" y="1500"/>
              <a:ext cx="8" cy="9"/>
            </a:xfrm>
            <a:custGeom>
              <a:avLst/>
              <a:gdLst/>
              <a:ahLst/>
              <a:cxnLst>
                <a:cxn ang="0">
                  <a:pos x="0" y="13"/>
                </a:cxn>
                <a:cxn ang="0">
                  <a:pos x="1" y="19"/>
                </a:cxn>
                <a:cxn ang="0">
                  <a:pos x="4" y="22"/>
                </a:cxn>
                <a:cxn ang="0">
                  <a:pos x="6" y="25"/>
                </a:cxn>
                <a:cxn ang="0">
                  <a:pos x="11" y="26"/>
                </a:cxn>
                <a:cxn ang="0">
                  <a:pos x="16" y="25"/>
                </a:cxn>
                <a:cxn ang="0">
                  <a:pos x="20" y="22"/>
                </a:cxn>
                <a:cxn ang="0">
                  <a:pos x="23" y="19"/>
                </a:cxn>
                <a:cxn ang="0">
                  <a:pos x="24" y="13"/>
                </a:cxn>
                <a:cxn ang="0">
                  <a:pos x="23" y="8"/>
                </a:cxn>
                <a:cxn ang="0">
                  <a:pos x="20" y="5"/>
                </a:cxn>
                <a:cxn ang="0">
                  <a:pos x="16" y="2"/>
                </a:cxn>
                <a:cxn ang="0">
                  <a:pos x="11" y="0"/>
                </a:cxn>
                <a:cxn ang="0">
                  <a:pos x="6" y="2"/>
                </a:cxn>
                <a:cxn ang="0">
                  <a:pos x="4" y="5"/>
                </a:cxn>
                <a:cxn ang="0">
                  <a:pos x="1" y="8"/>
                </a:cxn>
                <a:cxn ang="0">
                  <a:pos x="0" y="13"/>
                </a:cxn>
                <a:cxn ang="0">
                  <a:pos x="0" y="13"/>
                </a:cxn>
              </a:cxnLst>
              <a:rect l="0" t="0" r="r" b="b"/>
              <a:pathLst>
                <a:path w="24" h="26">
                  <a:moveTo>
                    <a:pt x="0" y="13"/>
                  </a:moveTo>
                  <a:lnTo>
                    <a:pt x="1" y="19"/>
                  </a:lnTo>
                  <a:lnTo>
                    <a:pt x="4" y="22"/>
                  </a:lnTo>
                  <a:lnTo>
                    <a:pt x="6" y="25"/>
                  </a:lnTo>
                  <a:lnTo>
                    <a:pt x="11" y="26"/>
                  </a:lnTo>
                  <a:lnTo>
                    <a:pt x="16" y="25"/>
                  </a:lnTo>
                  <a:lnTo>
                    <a:pt x="20" y="22"/>
                  </a:lnTo>
                  <a:lnTo>
                    <a:pt x="23" y="19"/>
                  </a:lnTo>
                  <a:lnTo>
                    <a:pt x="24" y="13"/>
                  </a:lnTo>
                  <a:lnTo>
                    <a:pt x="23" y="8"/>
                  </a:lnTo>
                  <a:lnTo>
                    <a:pt x="20" y="5"/>
                  </a:lnTo>
                  <a:lnTo>
                    <a:pt x="16" y="2"/>
                  </a:lnTo>
                  <a:lnTo>
                    <a:pt x="11" y="0"/>
                  </a:lnTo>
                  <a:lnTo>
                    <a:pt x="6" y="2"/>
                  </a:lnTo>
                  <a:lnTo>
                    <a:pt x="4" y="5"/>
                  </a:lnTo>
                  <a:lnTo>
                    <a:pt x="1" y="8"/>
                  </a:lnTo>
                  <a:lnTo>
                    <a:pt x="0" y="13"/>
                  </a:lnTo>
                  <a:lnTo>
                    <a:pt x="0" y="13"/>
                  </a:lnTo>
                  <a:close/>
                </a:path>
              </a:pathLst>
            </a:custGeom>
            <a:solidFill>
              <a:srgbClr val="FFFFFF"/>
            </a:solidFill>
            <a:ln w="9525">
              <a:noFill/>
              <a:round/>
              <a:headEnd/>
              <a:tailEnd/>
            </a:ln>
          </p:spPr>
          <p:txBody>
            <a:bodyPr/>
            <a:lstStyle/>
            <a:p>
              <a:endParaRPr lang="en-US"/>
            </a:p>
          </p:txBody>
        </p:sp>
        <p:sp>
          <p:nvSpPr>
            <p:cNvPr id="7218" name="Freeform 50"/>
            <p:cNvSpPr>
              <a:spLocks/>
            </p:cNvSpPr>
            <p:nvPr/>
          </p:nvSpPr>
          <p:spPr bwMode="auto">
            <a:xfrm>
              <a:off x="4092" y="1507"/>
              <a:ext cx="8" cy="9"/>
            </a:xfrm>
            <a:custGeom>
              <a:avLst/>
              <a:gdLst/>
              <a:ahLst/>
              <a:cxnLst>
                <a:cxn ang="0">
                  <a:pos x="0" y="14"/>
                </a:cxn>
                <a:cxn ang="0">
                  <a:pos x="1" y="20"/>
                </a:cxn>
                <a:cxn ang="0">
                  <a:pos x="4" y="23"/>
                </a:cxn>
                <a:cxn ang="0">
                  <a:pos x="6" y="25"/>
                </a:cxn>
                <a:cxn ang="0">
                  <a:pos x="11" y="27"/>
                </a:cxn>
                <a:cxn ang="0">
                  <a:pos x="16" y="25"/>
                </a:cxn>
                <a:cxn ang="0">
                  <a:pos x="20" y="23"/>
                </a:cxn>
                <a:cxn ang="0">
                  <a:pos x="22" y="20"/>
                </a:cxn>
                <a:cxn ang="0">
                  <a:pos x="24" y="14"/>
                </a:cxn>
                <a:cxn ang="0">
                  <a:pos x="22" y="8"/>
                </a:cxn>
                <a:cxn ang="0">
                  <a:pos x="20" y="4"/>
                </a:cxn>
                <a:cxn ang="0">
                  <a:pos x="16" y="1"/>
                </a:cxn>
                <a:cxn ang="0">
                  <a:pos x="11" y="0"/>
                </a:cxn>
                <a:cxn ang="0">
                  <a:pos x="6" y="1"/>
                </a:cxn>
                <a:cxn ang="0">
                  <a:pos x="4" y="4"/>
                </a:cxn>
                <a:cxn ang="0">
                  <a:pos x="1" y="8"/>
                </a:cxn>
                <a:cxn ang="0">
                  <a:pos x="0" y="14"/>
                </a:cxn>
                <a:cxn ang="0">
                  <a:pos x="0" y="14"/>
                </a:cxn>
              </a:cxnLst>
              <a:rect l="0" t="0" r="r" b="b"/>
              <a:pathLst>
                <a:path w="24" h="27">
                  <a:moveTo>
                    <a:pt x="0" y="14"/>
                  </a:moveTo>
                  <a:lnTo>
                    <a:pt x="1" y="20"/>
                  </a:lnTo>
                  <a:lnTo>
                    <a:pt x="4" y="23"/>
                  </a:lnTo>
                  <a:lnTo>
                    <a:pt x="6" y="25"/>
                  </a:lnTo>
                  <a:lnTo>
                    <a:pt x="11" y="27"/>
                  </a:lnTo>
                  <a:lnTo>
                    <a:pt x="16" y="25"/>
                  </a:lnTo>
                  <a:lnTo>
                    <a:pt x="20" y="23"/>
                  </a:lnTo>
                  <a:lnTo>
                    <a:pt x="22" y="20"/>
                  </a:lnTo>
                  <a:lnTo>
                    <a:pt x="24" y="14"/>
                  </a:lnTo>
                  <a:lnTo>
                    <a:pt x="22" y="8"/>
                  </a:lnTo>
                  <a:lnTo>
                    <a:pt x="20" y="4"/>
                  </a:lnTo>
                  <a:lnTo>
                    <a:pt x="16" y="1"/>
                  </a:lnTo>
                  <a:lnTo>
                    <a:pt x="11" y="0"/>
                  </a:lnTo>
                  <a:lnTo>
                    <a:pt x="6" y="1"/>
                  </a:lnTo>
                  <a:lnTo>
                    <a:pt x="4" y="4"/>
                  </a:lnTo>
                  <a:lnTo>
                    <a:pt x="1" y="8"/>
                  </a:lnTo>
                  <a:lnTo>
                    <a:pt x="0" y="14"/>
                  </a:lnTo>
                  <a:lnTo>
                    <a:pt x="0" y="14"/>
                  </a:lnTo>
                  <a:close/>
                </a:path>
              </a:pathLst>
            </a:custGeom>
            <a:solidFill>
              <a:srgbClr val="FFFFFF"/>
            </a:solidFill>
            <a:ln w="9525">
              <a:noFill/>
              <a:round/>
              <a:headEnd/>
              <a:tailEnd/>
            </a:ln>
          </p:spPr>
          <p:txBody>
            <a:bodyPr/>
            <a:lstStyle/>
            <a:p>
              <a:endParaRPr lang="en-US"/>
            </a:p>
          </p:txBody>
        </p:sp>
        <p:sp>
          <p:nvSpPr>
            <p:cNvPr id="7219" name="Freeform 51"/>
            <p:cNvSpPr>
              <a:spLocks/>
            </p:cNvSpPr>
            <p:nvPr/>
          </p:nvSpPr>
          <p:spPr bwMode="auto">
            <a:xfrm>
              <a:off x="4087" y="1543"/>
              <a:ext cx="7" cy="9"/>
            </a:xfrm>
            <a:custGeom>
              <a:avLst/>
              <a:gdLst/>
              <a:ahLst/>
              <a:cxnLst>
                <a:cxn ang="0">
                  <a:pos x="0" y="13"/>
                </a:cxn>
                <a:cxn ang="0">
                  <a:pos x="1" y="19"/>
                </a:cxn>
                <a:cxn ang="0">
                  <a:pos x="4" y="23"/>
                </a:cxn>
                <a:cxn ang="0">
                  <a:pos x="6" y="26"/>
                </a:cxn>
                <a:cxn ang="0">
                  <a:pos x="11" y="27"/>
                </a:cxn>
                <a:cxn ang="0">
                  <a:pos x="16" y="26"/>
                </a:cxn>
                <a:cxn ang="0">
                  <a:pos x="19" y="23"/>
                </a:cxn>
                <a:cxn ang="0">
                  <a:pos x="21" y="19"/>
                </a:cxn>
                <a:cxn ang="0">
                  <a:pos x="22" y="13"/>
                </a:cxn>
                <a:cxn ang="0">
                  <a:pos x="21" y="7"/>
                </a:cxn>
                <a:cxn ang="0">
                  <a:pos x="19" y="4"/>
                </a:cxn>
                <a:cxn ang="0">
                  <a:pos x="16" y="2"/>
                </a:cxn>
                <a:cxn ang="0">
                  <a:pos x="11" y="0"/>
                </a:cxn>
                <a:cxn ang="0">
                  <a:pos x="6" y="2"/>
                </a:cxn>
                <a:cxn ang="0">
                  <a:pos x="4" y="4"/>
                </a:cxn>
                <a:cxn ang="0">
                  <a:pos x="1" y="7"/>
                </a:cxn>
                <a:cxn ang="0">
                  <a:pos x="0" y="13"/>
                </a:cxn>
                <a:cxn ang="0">
                  <a:pos x="0" y="13"/>
                </a:cxn>
              </a:cxnLst>
              <a:rect l="0" t="0" r="r" b="b"/>
              <a:pathLst>
                <a:path w="22" h="27">
                  <a:moveTo>
                    <a:pt x="0" y="13"/>
                  </a:moveTo>
                  <a:lnTo>
                    <a:pt x="1" y="19"/>
                  </a:lnTo>
                  <a:lnTo>
                    <a:pt x="4" y="23"/>
                  </a:lnTo>
                  <a:lnTo>
                    <a:pt x="6" y="26"/>
                  </a:lnTo>
                  <a:lnTo>
                    <a:pt x="11" y="27"/>
                  </a:lnTo>
                  <a:lnTo>
                    <a:pt x="16" y="26"/>
                  </a:lnTo>
                  <a:lnTo>
                    <a:pt x="19" y="23"/>
                  </a:lnTo>
                  <a:lnTo>
                    <a:pt x="21" y="19"/>
                  </a:lnTo>
                  <a:lnTo>
                    <a:pt x="22" y="13"/>
                  </a:lnTo>
                  <a:lnTo>
                    <a:pt x="21" y="7"/>
                  </a:lnTo>
                  <a:lnTo>
                    <a:pt x="19" y="4"/>
                  </a:lnTo>
                  <a:lnTo>
                    <a:pt x="16" y="2"/>
                  </a:lnTo>
                  <a:lnTo>
                    <a:pt x="11" y="0"/>
                  </a:lnTo>
                  <a:lnTo>
                    <a:pt x="6" y="2"/>
                  </a:lnTo>
                  <a:lnTo>
                    <a:pt x="4" y="4"/>
                  </a:lnTo>
                  <a:lnTo>
                    <a:pt x="1" y="7"/>
                  </a:lnTo>
                  <a:lnTo>
                    <a:pt x="0" y="13"/>
                  </a:lnTo>
                  <a:lnTo>
                    <a:pt x="0" y="13"/>
                  </a:lnTo>
                  <a:close/>
                </a:path>
              </a:pathLst>
            </a:custGeom>
            <a:solidFill>
              <a:srgbClr val="FFFFFF"/>
            </a:solidFill>
            <a:ln w="9525">
              <a:noFill/>
              <a:round/>
              <a:headEnd/>
              <a:tailEnd/>
            </a:ln>
          </p:spPr>
          <p:txBody>
            <a:bodyPr/>
            <a:lstStyle/>
            <a:p>
              <a:endParaRPr lang="en-US"/>
            </a:p>
          </p:txBody>
        </p:sp>
        <p:sp>
          <p:nvSpPr>
            <p:cNvPr id="7220" name="Freeform 52"/>
            <p:cNvSpPr>
              <a:spLocks/>
            </p:cNvSpPr>
            <p:nvPr/>
          </p:nvSpPr>
          <p:spPr bwMode="auto">
            <a:xfrm>
              <a:off x="3652" y="1436"/>
              <a:ext cx="8" cy="9"/>
            </a:xfrm>
            <a:custGeom>
              <a:avLst/>
              <a:gdLst/>
              <a:ahLst/>
              <a:cxnLst>
                <a:cxn ang="0">
                  <a:pos x="0" y="15"/>
                </a:cxn>
                <a:cxn ang="0">
                  <a:pos x="2" y="21"/>
                </a:cxn>
                <a:cxn ang="0">
                  <a:pos x="4" y="23"/>
                </a:cxn>
                <a:cxn ang="0">
                  <a:pos x="8" y="26"/>
                </a:cxn>
                <a:cxn ang="0">
                  <a:pos x="13" y="28"/>
                </a:cxn>
                <a:cxn ang="0">
                  <a:pos x="18" y="26"/>
                </a:cxn>
                <a:cxn ang="0">
                  <a:pos x="20" y="23"/>
                </a:cxn>
                <a:cxn ang="0">
                  <a:pos x="23" y="21"/>
                </a:cxn>
                <a:cxn ang="0">
                  <a:pos x="24" y="15"/>
                </a:cxn>
                <a:cxn ang="0">
                  <a:pos x="23" y="9"/>
                </a:cxn>
                <a:cxn ang="0">
                  <a:pos x="20" y="5"/>
                </a:cxn>
                <a:cxn ang="0">
                  <a:pos x="18" y="2"/>
                </a:cxn>
                <a:cxn ang="0">
                  <a:pos x="13" y="0"/>
                </a:cxn>
                <a:cxn ang="0">
                  <a:pos x="8" y="2"/>
                </a:cxn>
                <a:cxn ang="0">
                  <a:pos x="4" y="5"/>
                </a:cxn>
                <a:cxn ang="0">
                  <a:pos x="2" y="9"/>
                </a:cxn>
                <a:cxn ang="0">
                  <a:pos x="0" y="15"/>
                </a:cxn>
                <a:cxn ang="0">
                  <a:pos x="0" y="15"/>
                </a:cxn>
              </a:cxnLst>
              <a:rect l="0" t="0" r="r" b="b"/>
              <a:pathLst>
                <a:path w="24" h="28">
                  <a:moveTo>
                    <a:pt x="0" y="15"/>
                  </a:moveTo>
                  <a:lnTo>
                    <a:pt x="2" y="21"/>
                  </a:lnTo>
                  <a:lnTo>
                    <a:pt x="4" y="23"/>
                  </a:lnTo>
                  <a:lnTo>
                    <a:pt x="8" y="26"/>
                  </a:lnTo>
                  <a:lnTo>
                    <a:pt x="13" y="28"/>
                  </a:lnTo>
                  <a:lnTo>
                    <a:pt x="18" y="26"/>
                  </a:lnTo>
                  <a:lnTo>
                    <a:pt x="20" y="23"/>
                  </a:lnTo>
                  <a:lnTo>
                    <a:pt x="23" y="21"/>
                  </a:lnTo>
                  <a:lnTo>
                    <a:pt x="24" y="15"/>
                  </a:lnTo>
                  <a:lnTo>
                    <a:pt x="23" y="9"/>
                  </a:lnTo>
                  <a:lnTo>
                    <a:pt x="20" y="5"/>
                  </a:lnTo>
                  <a:lnTo>
                    <a:pt x="18" y="2"/>
                  </a:lnTo>
                  <a:lnTo>
                    <a:pt x="13" y="0"/>
                  </a:lnTo>
                  <a:lnTo>
                    <a:pt x="8" y="2"/>
                  </a:lnTo>
                  <a:lnTo>
                    <a:pt x="4" y="5"/>
                  </a:lnTo>
                  <a:lnTo>
                    <a:pt x="2" y="9"/>
                  </a:lnTo>
                  <a:lnTo>
                    <a:pt x="0" y="15"/>
                  </a:lnTo>
                  <a:lnTo>
                    <a:pt x="0" y="15"/>
                  </a:lnTo>
                  <a:close/>
                </a:path>
              </a:pathLst>
            </a:custGeom>
            <a:solidFill>
              <a:srgbClr val="FFFFFF"/>
            </a:solidFill>
            <a:ln w="9525">
              <a:noFill/>
              <a:round/>
              <a:headEnd/>
              <a:tailEnd/>
            </a:ln>
          </p:spPr>
          <p:txBody>
            <a:bodyPr/>
            <a:lstStyle/>
            <a:p>
              <a:endParaRPr lang="en-US"/>
            </a:p>
          </p:txBody>
        </p:sp>
        <p:sp>
          <p:nvSpPr>
            <p:cNvPr id="7221" name="Freeform 53"/>
            <p:cNvSpPr>
              <a:spLocks/>
            </p:cNvSpPr>
            <p:nvPr/>
          </p:nvSpPr>
          <p:spPr bwMode="auto">
            <a:xfrm>
              <a:off x="3796" y="1277"/>
              <a:ext cx="164" cy="94"/>
            </a:xfrm>
            <a:custGeom>
              <a:avLst/>
              <a:gdLst/>
              <a:ahLst/>
              <a:cxnLst>
                <a:cxn ang="0">
                  <a:pos x="123" y="114"/>
                </a:cxn>
                <a:cxn ang="0">
                  <a:pos x="149" y="121"/>
                </a:cxn>
                <a:cxn ang="0">
                  <a:pos x="177" y="129"/>
                </a:cxn>
                <a:cxn ang="0">
                  <a:pos x="211" y="131"/>
                </a:cxn>
                <a:cxn ang="0">
                  <a:pos x="251" y="134"/>
                </a:cxn>
                <a:cxn ang="0">
                  <a:pos x="296" y="133"/>
                </a:cxn>
                <a:cxn ang="0">
                  <a:pos x="349" y="127"/>
                </a:cxn>
                <a:cxn ang="0">
                  <a:pos x="406" y="117"/>
                </a:cxn>
                <a:cxn ang="0">
                  <a:pos x="435" y="111"/>
                </a:cxn>
                <a:cxn ang="0">
                  <a:pos x="406" y="108"/>
                </a:cxn>
                <a:cxn ang="0">
                  <a:pos x="356" y="103"/>
                </a:cxn>
                <a:cxn ang="0">
                  <a:pos x="292" y="94"/>
                </a:cxn>
                <a:cxn ang="0">
                  <a:pos x="220" y="82"/>
                </a:cxn>
                <a:cxn ang="0">
                  <a:pos x="147" y="65"/>
                </a:cxn>
                <a:cxn ang="0">
                  <a:pos x="81" y="44"/>
                </a:cxn>
                <a:cxn ang="0">
                  <a:pos x="30" y="16"/>
                </a:cxn>
                <a:cxn ang="0">
                  <a:pos x="0" y="117"/>
                </a:cxn>
                <a:cxn ang="0">
                  <a:pos x="3" y="129"/>
                </a:cxn>
                <a:cxn ang="0">
                  <a:pos x="18" y="157"/>
                </a:cxn>
                <a:cxn ang="0">
                  <a:pos x="46" y="196"/>
                </a:cxn>
                <a:cxn ang="0">
                  <a:pos x="90" y="235"/>
                </a:cxn>
                <a:cxn ang="0">
                  <a:pos x="154" y="267"/>
                </a:cxn>
                <a:cxn ang="0">
                  <a:pos x="240" y="284"/>
                </a:cxn>
                <a:cxn ang="0">
                  <a:pos x="351" y="277"/>
                </a:cxn>
                <a:cxn ang="0">
                  <a:pos x="493" y="238"/>
                </a:cxn>
                <a:cxn ang="0">
                  <a:pos x="473" y="244"/>
                </a:cxn>
                <a:cxn ang="0">
                  <a:pos x="441" y="248"/>
                </a:cxn>
                <a:cxn ang="0">
                  <a:pos x="400" y="251"/>
                </a:cxn>
                <a:cxn ang="0">
                  <a:pos x="351" y="247"/>
                </a:cxn>
                <a:cxn ang="0">
                  <a:pos x="296" y="235"/>
                </a:cxn>
                <a:cxn ang="0">
                  <a:pos x="237" y="209"/>
                </a:cxn>
                <a:cxn ang="0">
                  <a:pos x="175" y="169"/>
                </a:cxn>
                <a:cxn ang="0">
                  <a:pos x="113" y="110"/>
                </a:cxn>
              </a:cxnLst>
              <a:rect l="0" t="0" r="r" b="b"/>
              <a:pathLst>
                <a:path w="493" h="284">
                  <a:moveTo>
                    <a:pt x="113" y="110"/>
                  </a:moveTo>
                  <a:lnTo>
                    <a:pt x="123" y="114"/>
                  </a:lnTo>
                  <a:lnTo>
                    <a:pt x="135" y="118"/>
                  </a:lnTo>
                  <a:lnTo>
                    <a:pt x="149" y="121"/>
                  </a:lnTo>
                  <a:lnTo>
                    <a:pt x="162" y="126"/>
                  </a:lnTo>
                  <a:lnTo>
                    <a:pt x="177" y="129"/>
                  </a:lnTo>
                  <a:lnTo>
                    <a:pt x="194" y="130"/>
                  </a:lnTo>
                  <a:lnTo>
                    <a:pt x="211" y="131"/>
                  </a:lnTo>
                  <a:lnTo>
                    <a:pt x="230" y="133"/>
                  </a:lnTo>
                  <a:lnTo>
                    <a:pt x="251" y="134"/>
                  </a:lnTo>
                  <a:lnTo>
                    <a:pt x="272" y="133"/>
                  </a:lnTo>
                  <a:lnTo>
                    <a:pt x="296" y="133"/>
                  </a:lnTo>
                  <a:lnTo>
                    <a:pt x="321" y="130"/>
                  </a:lnTo>
                  <a:lnTo>
                    <a:pt x="349" y="127"/>
                  </a:lnTo>
                  <a:lnTo>
                    <a:pt x="376" y="123"/>
                  </a:lnTo>
                  <a:lnTo>
                    <a:pt x="406" y="117"/>
                  </a:lnTo>
                  <a:lnTo>
                    <a:pt x="439" y="111"/>
                  </a:lnTo>
                  <a:lnTo>
                    <a:pt x="435" y="111"/>
                  </a:lnTo>
                  <a:lnTo>
                    <a:pt x="424" y="110"/>
                  </a:lnTo>
                  <a:lnTo>
                    <a:pt x="406" y="108"/>
                  </a:lnTo>
                  <a:lnTo>
                    <a:pt x="384" y="107"/>
                  </a:lnTo>
                  <a:lnTo>
                    <a:pt x="356" y="103"/>
                  </a:lnTo>
                  <a:lnTo>
                    <a:pt x="325" y="100"/>
                  </a:lnTo>
                  <a:lnTo>
                    <a:pt x="292" y="94"/>
                  </a:lnTo>
                  <a:lnTo>
                    <a:pt x="256" y="88"/>
                  </a:lnTo>
                  <a:lnTo>
                    <a:pt x="220" y="82"/>
                  </a:lnTo>
                  <a:lnTo>
                    <a:pt x="184" y="74"/>
                  </a:lnTo>
                  <a:lnTo>
                    <a:pt x="147" y="65"/>
                  </a:lnTo>
                  <a:lnTo>
                    <a:pt x="113" y="55"/>
                  </a:lnTo>
                  <a:lnTo>
                    <a:pt x="81" y="44"/>
                  </a:lnTo>
                  <a:lnTo>
                    <a:pt x="53" y="31"/>
                  </a:lnTo>
                  <a:lnTo>
                    <a:pt x="30" y="16"/>
                  </a:lnTo>
                  <a:lnTo>
                    <a:pt x="11" y="0"/>
                  </a:lnTo>
                  <a:lnTo>
                    <a:pt x="0" y="117"/>
                  </a:lnTo>
                  <a:lnTo>
                    <a:pt x="1" y="120"/>
                  </a:lnTo>
                  <a:lnTo>
                    <a:pt x="3" y="129"/>
                  </a:lnTo>
                  <a:lnTo>
                    <a:pt x="10" y="141"/>
                  </a:lnTo>
                  <a:lnTo>
                    <a:pt x="18" y="157"/>
                  </a:lnTo>
                  <a:lnTo>
                    <a:pt x="30" y="176"/>
                  </a:lnTo>
                  <a:lnTo>
                    <a:pt x="46" y="196"/>
                  </a:lnTo>
                  <a:lnTo>
                    <a:pt x="65" y="216"/>
                  </a:lnTo>
                  <a:lnTo>
                    <a:pt x="90" y="235"/>
                  </a:lnTo>
                  <a:lnTo>
                    <a:pt x="118" y="252"/>
                  </a:lnTo>
                  <a:lnTo>
                    <a:pt x="154" y="267"/>
                  </a:lnTo>
                  <a:lnTo>
                    <a:pt x="194" y="278"/>
                  </a:lnTo>
                  <a:lnTo>
                    <a:pt x="240" y="284"/>
                  </a:lnTo>
                  <a:lnTo>
                    <a:pt x="292" y="284"/>
                  </a:lnTo>
                  <a:lnTo>
                    <a:pt x="351" y="277"/>
                  </a:lnTo>
                  <a:lnTo>
                    <a:pt x="419" y="262"/>
                  </a:lnTo>
                  <a:lnTo>
                    <a:pt x="493" y="238"/>
                  </a:lnTo>
                  <a:lnTo>
                    <a:pt x="484" y="241"/>
                  </a:lnTo>
                  <a:lnTo>
                    <a:pt x="473" y="244"/>
                  </a:lnTo>
                  <a:lnTo>
                    <a:pt x="458" y="247"/>
                  </a:lnTo>
                  <a:lnTo>
                    <a:pt x="441" y="248"/>
                  </a:lnTo>
                  <a:lnTo>
                    <a:pt x="421" y="251"/>
                  </a:lnTo>
                  <a:lnTo>
                    <a:pt x="400" y="251"/>
                  </a:lnTo>
                  <a:lnTo>
                    <a:pt x="376" y="249"/>
                  </a:lnTo>
                  <a:lnTo>
                    <a:pt x="351" y="247"/>
                  </a:lnTo>
                  <a:lnTo>
                    <a:pt x="324" y="242"/>
                  </a:lnTo>
                  <a:lnTo>
                    <a:pt x="296" y="235"/>
                  </a:lnTo>
                  <a:lnTo>
                    <a:pt x="266" y="224"/>
                  </a:lnTo>
                  <a:lnTo>
                    <a:pt x="237" y="209"/>
                  </a:lnTo>
                  <a:lnTo>
                    <a:pt x="206" y="190"/>
                  </a:lnTo>
                  <a:lnTo>
                    <a:pt x="175" y="169"/>
                  </a:lnTo>
                  <a:lnTo>
                    <a:pt x="145" y="141"/>
                  </a:lnTo>
                  <a:lnTo>
                    <a:pt x="113" y="110"/>
                  </a:lnTo>
                  <a:close/>
                </a:path>
              </a:pathLst>
            </a:custGeom>
            <a:solidFill>
              <a:srgbClr val="007FFF"/>
            </a:solidFill>
            <a:ln w="9525">
              <a:noFill/>
              <a:round/>
              <a:headEnd/>
              <a:tailEnd/>
            </a:ln>
          </p:spPr>
          <p:txBody>
            <a:bodyPr/>
            <a:lstStyle/>
            <a:p>
              <a:endParaRPr lang="en-US"/>
            </a:p>
          </p:txBody>
        </p:sp>
        <p:sp>
          <p:nvSpPr>
            <p:cNvPr id="7222" name="Freeform 54"/>
            <p:cNvSpPr>
              <a:spLocks/>
            </p:cNvSpPr>
            <p:nvPr/>
          </p:nvSpPr>
          <p:spPr bwMode="auto">
            <a:xfrm>
              <a:off x="3960" y="1355"/>
              <a:ext cx="3" cy="1"/>
            </a:xfrm>
            <a:custGeom>
              <a:avLst/>
              <a:gdLst/>
              <a:ahLst/>
              <a:cxnLst>
                <a:cxn ang="0">
                  <a:pos x="0" y="3"/>
                </a:cxn>
                <a:cxn ang="0">
                  <a:pos x="3" y="2"/>
                </a:cxn>
                <a:cxn ang="0">
                  <a:pos x="6" y="2"/>
                </a:cxn>
                <a:cxn ang="0">
                  <a:pos x="7" y="0"/>
                </a:cxn>
                <a:cxn ang="0">
                  <a:pos x="7" y="0"/>
                </a:cxn>
                <a:cxn ang="0">
                  <a:pos x="6" y="2"/>
                </a:cxn>
                <a:cxn ang="0">
                  <a:pos x="3" y="2"/>
                </a:cxn>
                <a:cxn ang="0">
                  <a:pos x="2" y="2"/>
                </a:cxn>
                <a:cxn ang="0">
                  <a:pos x="0" y="3"/>
                </a:cxn>
              </a:cxnLst>
              <a:rect l="0" t="0" r="r" b="b"/>
              <a:pathLst>
                <a:path w="7" h="3">
                  <a:moveTo>
                    <a:pt x="0" y="3"/>
                  </a:moveTo>
                  <a:lnTo>
                    <a:pt x="3" y="2"/>
                  </a:lnTo>
                  <a:lnTo>
                    <a:pt x="6" y="2"/>
                  </a:lnTo>
                  <a:lnTo>
                    <a:pt x="7" y="0"/>
                  </a:lnTo>
                  <a:lnTo>
                    <a:pt x="7" y="0"/>
                  </a:lnTo>
                  <a:lnTo>
                    <a:pt x="6" y="2"/>
                  </a:lnTo>
                  <a:lnTo>
                    <a:pt x="3" y="2"/>
                  </a:lnTo>
                  <a:lnTo>
                    <a:pt x="2" y="2"/>
                  </a:lnTo>
                  <a:lnTo>
                    <a:pt x="0" y="3"/>
                  </a:lnTo>
                  <a:close/>
                </a:path>
              </a:pathLst>
            </a:custGeom>
            <a:solidFill>
              <a:srgbClr val="007FFF"/>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 name="Rectangle 51"/>
          <p:cNvSpPr>
            <a:spLocks noGrp="1" noChangeArrowheads="1"/>
          </p:cNvSpPr>
          <p:nvPr>
            <p:ph type="title"/>
          </p:nvPr>
        </p:nvSpPr>
        <p:spPr/>
        <p:txBody>
          <a:bodyPr/>
          <a:lstStyle/>
          <a:p>
            <a:r>
              <a:rPr lang="en-US" sz="2800"/>
              <a:t/>
            </a:r>
            <a:br>
              <a:rPr lang="en-US" sz="2800"/>
            </a:br>
            <a:r>
              <a:rPr lang="en-US" sz="2800"/>
              <a:t>But sometimes things happen that can make Tucker really mad.  </a:t>
            </a:r>
          </a:p>
        </p:txBody>
      </p:sp>
      <p:pic>
        <p:nvPicPr>
          <p:cNvPr id="15412" name="Picture 52" descr="PE03022_[1]"/>
          <p:cNvPicPr>
            <a:picLocks noChangeAspect="1" noChangeArrowheads="1"/>
          </p:cNvPicPr>
          <p:nvPr/>
        </p:nvPicPr>
        <p:blipFill>
          <a:blip r:embed="rId2" cstate="print"/>
          <a:srcRect/>
          <a:stretch>
            <a:fillRect/>
          </a:stretch>
        </p:blipFill>
        <p:spPr bwMode="auto">
          <a:xfrm>
            <a:off x="3048000" y="1600200"/>
            <a:ext cx="3006725" cy="4699000"/>
          </a:xfrm>
          <a:prstGeom prst="rect">
            <a:avLst/>
          </a:prstGeom>
          <a:solidFill>
            <a:schemeClr val="folHlink"/>
          </a:solid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457200" y="274638"/>
            <a:ext cx="8229600" cy="1477962"/>
          </a:xfrm>
        </p:spPr>
        <p:txBody>
          <a:bodyPr/>
          <a:lstStyle/>
          <a:p>
            <a:r>
              <a:rPr lang="en-US" sz="2800"/>
              <a:t>When Tucker got mad, he used to hit, kick, or yell at his friends. His friends would get mad or upset when he hit, kicked, or yelled at them.</a:t>
            </a:r>
          </a:p>
        </p:txBody>
      </p:sp>
      <p:pic>
        <p:nvPicPr>
          <p:cNvPr id="17413" name="Picture 5" descr="j0084350[1]"/>
          <p:cNvPicPr>
            <a:picLocks noChangeAspect="1" noChangeArrowheads="1"/>
          </p:cNvPicPr>
          <p:nvPr/>
        </p:nvPicPr>
        <p:blipFill>
          <a:blip r:embed="rId2" cstate="print"/>
          <a:srcRect/>
          <a:stretch>
            <a:fillRect/>
          </a:stretch>
        </p:blipFill>
        <p:spPr bwMode="auto">
          <a:xfrm>
            <a:off x="5029200" y="3962400"/>
            <a:ext cx="1870075" cy="1978025"/>
          </a:xfrm>
          <a:prstGeom prst="rect">
            <a:avLst/>
          </a:prstGeom>
          <a:noFill/>
        </p:spPr>
      </p:pic>
      <p:pic>
        <p:nvPicPr>
          <p:cNvPr id="17414" name="Picture 6" descr="j0084292[1]"/>
          <p:cNvPicPr>
            <a:picLocks noChangeAspect="1" noChangeArrowheads="1"/>
          </p:cNvPicPr>
          <p:nvPr/>
        </p:nvPicPr>
        <p:blipFill>
          <a:blip r:embed="rId3" cstate="print"/>
          <a:srcRect/>
          <a:stretch>
            <a:fillRect/>
          </a:stretch>
        </p:blipFill>
        <p:spPr bwMode="auto">
          <a:xfrm>
            <a:off x="5257800" y="1676400"/>
            <a:ext cx="2587625" cy="1939925"/>
          </a:xfrm>
          <a:prstGeom prst="rect">
            <a:avLst/>
          </a:prstGeom>
          <a:noFill/>
        </p:spPr>
      </p:pic>
      <p:pic>
        <p:nvPicPr>
          <p:cNvPr id="17415" name="Picture 7" descr="j0084306[1]"/>
          <p:cNvPicPr>
            <a:picLocks noChangeAspect="1" noChangeArrowheads="1"/>
          </p:cNvPicPr>
          <p:nvPr/>
        </p:nvPicPr>
        <p:blipFill>
          <a:blip r:embed="rId4" cstate="print"/>
          <a:srcRect/>
          <a:stretch>
            <a:fillRect/>
          </a:stretch>
        </p:blipFill>
        <p:spPr bwMode="auto">
          <a:xfrm>
            <a:off x="7162800" y="3352800"/>
            <a:ext cx="1685925" cy="2133600"/>
          </a:xfrm>
          <a:prstGeom prst="rect">
            <a:avLst/>
          </a:prstGeom>
          <a:noFill/>
        </p:spPr>
      </p:pic>
      <p:pic>
        <p:nvPicPr>
          <p:cNvPr id="17416" name="Picture 8" descr="j0140649[1]"/>
          <p:cNvPicPr>
            <a:picLocks noChangeAspect="1" noChangeArrowheads="1"/>
          </p:cNvPicPr>
          <p:nvPr/>
        </p:nvPicPr>
        <p:blipFill>
          <a:blip r:embed="rId5" cstate="print"/>
          <a:srcRect/>
          <a:stretch>
            <a:fillRect/>
          </a:stretch>
        </p:blipFill>
        <p:spPr bwMode="auto">
          <a:xfrm rot="5851861">
            <a:off x="604044" y="3282156"/>
            <a:ext cx="3429000" cy="1893888"/>
          </a:xfrm>
          <a:prstGeom prst="rect">
            <a:avLst/>
          </a:prstGeom>
          <a:noFill/>
        </p:spPr>
      </p:pic>
      <p:sp>
        <p:nvSpPr>
          <p:cNvPr id="17417" name="Line 9"/>
          <p:cNvSpPr>
            <a:spLocks noChangeShapeType="1"/>
          </p:cNvSpPr>
          <p:nvPr/>
        </p:nvSpPr>
        <p:spPr bwMode="auto">
          <a:xfrm>
            <a:off x="3048000" y="2590800"/>
            <a:ext cx="0" cy="0"/>
          </a:xfrm>
          <a:prstGeom prst="line">
            <a:avLst/>
          </a:prstGeom>
          <a:noFill/>
          <a:ln w="76200">
            <a:solidFill>
              <a:schemeClr val="tx1"/>
            </a:solidFill>
            <a:round/>
            <a:headEnd/>
            <a:tailEnd/>
          </a:ln>
          <a:effectLst/>
        </p:spPr>
        <p:txBody>
          <a:bodyPr/>
          <a:lstStyle/>
          <a:p>
            <a:endParaRPr lang="en-US"/>
          </a:p>
        </p:txBody>
      </p:sp>
      <p:sp>
        <p:nvSpPr>
          <p:cNvPr id="17418" name="Line 10"/>
          <p:cNvSpPr>
            <a:spLocks noChangeShapeType="1"/>
          </p:cNvSpPr>
          <p:nvPr/>
        </p:nvSpPr>
        <p:spPr bwMode="auto">
          <a:xfrm>
            <a:off x="3124200" y="2590800"/>
            <a:ext cx="76200" cy="152400"/>
          </a:xfrm>
          <a:prstGeom prst="line">
            <a:avLst/>
          </a:prstGeom>
          <a:noFill/>
          <a:ln w="76200">
            <a:solidFill>
              <a:schemeClr val="tx1"/>
            </a:solidFill>
            <a:round/>
            <a:headEnd/>
            <a:tailEnd/>
          </a:ln>
          <a:effectLst/>
        </p:spPr>
        <p:txBody>
          <a:bodyPr/>
          <a:lstStyle/>
          <a:p>
            <a:endParaRPr lang="en-US"/>
          </a:p>
        </p:txBody>
      </p:sp>
      <p:sp>
        <p:nvSpPr>
          <p:cNvPr id="17419" name="Line 11"/>
          <p:cNvSpPr>
            <a:spLocks noChangeShapeType="1"/>
          </p:cNvSpPr>
          <p:nvPr/>
        </p:nvSpPr>
        <p:spPr bwMode="auto">
          <a:xfrm flipH="1">
            <a:off x="3276600" y="2895600"/>
            <a:ext cx="152400" cy="0"/>
          </a:xfrm>
          <a:prstGeom prst="line">
            <a:avLst/>
          </a:prstGeom>
          <a:noFill/>
          <a:ln w="76200">
            <a:solidFill>
              <a:schemeClr val="tx1"/>
            </a:solidFill>
            <a:round/>
            <a:headEnd/>
            <a:tailEnd/>
          </a:ln>
          <a:effectLst/>
        </p:spPr>
        <p:txBody>
          <a:bodyPr/>
          <a:lstStyle/>
          <a:p>
            <a:endParaRPr lang="en-US"/>
          </a:p>
        </p:txBody>
      </p:sp>
      <p:sp>
        <p:nvSpPr>
          <p:cNvPr id="17425" name="Line 17"/>
          <p:cNvSpPr>
            <a:spLocks noChangeShapeType="1"/>
          </p:cNvSpPr>
          <p:nvPr/>
        </p:nvSpPr>
        <p:spPr bwMode="auto">
          <a:xfrm flipV="1">
            <a:off x="3429000" y="3657600"/>
            <a:ext cx="1066800" cy="304800"/>
          </a:xfrm>
          <a:prstGeom prst="line">
            <a:avLst/>
          </a:prstGeom>
          <a:noFill/>
          <a:ln w="19050">
            <a:solidFill>
              <a:schemeClr val="tx1"/>
            </a:solidFill>
            <a:round/>
            <a:headEnd/>
            <a:tailEnd/>
          </a:ln>
          <a:effectLst/>
        </p:spPr>
        <p:txBody>
          <a:bodyPr/>
          <a:lstStyle/>
          <a:p>
            <a:endParaRPr lang="en-US"/>
          </a:p>
        </p:txBody>
      </p:sp>
      <p:sp>
        <p:nvSpPr>
          <p:cNvPr id="17426" name="Line 18"/>
          <p:cNvSpPr>
            <a:spLocks noChangeShapeType="1"/>
          </p:cNvSpPr>
          <p:nvPr/>
        </p:nvSpPr>
        <p:spPr bwMode="auto">
          <a:xfrm flipV="1">
            <a:off x="3505200" y="3962400"/>
            <a:ext cx="990600" cy="228600"/>
          </a:xfrm>
          <a:prstGeom prst="line">
            <a:avLst/>
          </a:prstGeom>
          <a:noFill/>
          <a:ln w="19050">
            <a:solidFill>
              <a:schemeClr val="tx1"/>
            </a:solidFill>
            <a:round/>
            <a:headEnd/>
            <a:tailEnd/>
          </a:ln>
          <a:effectLst/>
        </p:spPr>
        <p:txBody>
          <a:bodyPr/>
          <a:lstStyle/>
          <a:p>
            <a:endParaRPr lang="en-US"/>
          </a:p>
        </p:txBody>
      </p:sp>
      <p:sp>
        <p:nvSpPr>
          <p:cNvPr id="17427" name="Line 19"/>
          <p:cNvSpPr>
            <a:spLocks noChangeShapeType="1"/>
          </p:cNvSpPr>
          <p:nvPr/>
        </p:nvSpPr>
        <p:spPr bwMode="auto">
          <a:xfrm flipV="1">
            <a:off x="3581400" y="4267200"/>
            <a:ext cx="838200" cy="76200"/>
          </a:xfrm>
          <a:prstGeom prst="line">
            <a:avLst/>
          </a:prstGeom>
          <a:noFill/>
          <a:ln w="190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US" sz="2800"/>
              <a:t>Tucker now knows a new way to “think like a turtle” when he gets mad. </a:t>
            </a:r>
          </a:p>
        </p:txBody>
      </p:sp>
      <p:graphicFrame>
        <p:nvGraphicFramePr>
          <p:cNvPr id="19462" name="Object 6"/>
          <p:cNvGraphicFramePr>
            <a:graphicFrameLocks noChangeAspect="1"/>
          </p:cNvGraphicFramePr>
          <p:nvPr>
            <p:ph idx="1"/>
          </p:nvPr>
        </p:nvGraphicFramePr>
        <p:xfrm>
          <a:off x="2813050" y="1905000"/>
          <a:ext cx="3206750" cy="4157663"/>
        </p:xfrm>
        <a:graphic>
          <a:graphicData uri="http://schemas.openxmlformats.org/presentationml/2006/ole">
            <p:oleObj spid="_x0000_s19462" name="Photo Editor Photo" r:id="rId3" imgW="2572109" imgH="3333333" progId="MSPhotoEd.3">
              <p:embed/>
            </p:oleObj>
          </a:graphicData>
        </a:graphic>
      </p:graphicFrame>
      <p:sp>
        <p:nvSpPr>
          <p:cNvPr id="19464" name="Text Box 8"/>
          <p:cNvSpPr txBox="1">
            <a:spLocks noChangeArrowheads="1"/>
          </p:cNvSpPr>
          <p:nvPr/>
        </p:nvSpPr>
        <p:spPr bwMode="auto">
          <a:xfrm>
            <a:off x="5181600" y="5715000"/>
            <a:ext cx="1209675" cy="396875"/>
          </a:xfrm>
          <a:prstGeom prst="rect">
            <a:avLst/>
          </a:prstGeom>
          <a:solidFill>
            <a:schemeClr val="bg1"/>
          </a:solidFill>
          <a:ln w="9525">
            <a:noFill/>
            <a:miter lim="800000"/>
            <a:headEnd/>
            <a:tailEnd/>
          </a:ln>
          <a:effectLst/>
        </p:spPr>
        <p:txBody>
          <a:bodyPr>
            <a:spAutoFit/>
          </a:bodyPr>
          <a:lstStyle/>
          <a:p>
            <a:r>
              <a:rPr lang="en-US" sz="2000" b="1"/>
              <a:t>Step 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41" name="Object 13"/>
          <p:cNvGraphicFramePr>
            <a:graphicFrameLocks noChangeAspect="1"/>
          </p:cNvGraphicFramePr>
          <p:nvPr>
            <p:ph idx="1"/>
          </p:nvPr>
        </p:nvGraphicFramePr>
        <p:xfrm>
          <a:off x="2709863" y="1447800"/>
          <a:ext cx="3724275" cy="4829175"/>
        </p:xfrm>
        <a:graphic>
          <a:graphicData uri="http://schemas.openxmlformats.org/presentationml/2006/ole">
            <p:oleObj spid="_x0000_s22541" name="Photo Editor Photo" r:id="rId3" imgW="2629267" imgH="3409524" progId="MSPhotoEd.3">
              <p:embed/>
            </p:oleObj>
          </a:graphicData>
        </a:graphic>
      </p:graphicFrame>
      <p:sp>
        <p:nvSpPr>
          <p:cNvPr id="22546" name="AutoShape 18"/>
          <p:cNvSpPr>
            <a:spLocks noChangeArrowheads="1"/>
          </p:cNvSpPr>
          <p:nvPr/>
        </p:nvSpPr>
        <p:spPr bwMode="auto">
          <a:xfrm>
            <a:off x="2971800" y="1600200"/>
            <a:ext cx="914400" cy="838200"/>
          </a:xfrm>
          <a:prstGeom prst="octagon">
            <a:avLst>
              <a:gd name="adj" fmla="val 29287"/>
            </a:avLst>
          </a:prstGeom>
          <a:solidFill>
            <a:srgbClr val="FF3300"/>
          </a:solidFill>
          <a:ln w="76200">
            <a:solidFill>
              <a:schemeClr val="tx1"/>
            </a:solidFill>
            <a:miter lim="800000"/>
            <a:headEnd/>
            <a:tailEnd/>
          </a:ln>
          <a:effectLst/>
        </p:spPr>
        <p:txBody>
          <a:bodyPr wrap="none" anchor="ctr"/>
          <a:lstStyle/>
          <a:p>
            <a:endParaRPr lang="en-US"/>
          </a:p>
        </p:txBody>
      </p:sp>
      <p:sp>
        <p:nvSpPr>
          <p:cNvPr id="22532" name="Rectangle 4"/>
          <p:cNvSpPr>
            <a:spLocks noGrp="1" noChangeArrowheads="1"/>
          </p:cNvSpPr>
          <p:nvPr>
            <p:ph type="title"/>
          </p:nvPr>
        </p:nvSpPr>
        <p:spPr/>
        <p:txBody>
          <a:bodyPr/>
          <a:lstStyle/>
          <a:p>
            <a:r>
              <a:rPr lang="en-US" sz="2800"/>
              <a:t>He can </a:t>
            </a:r>
            <a:r>
              <a:rPr lang="en-US" sz="2800" b="1">
                <a:solidFill>
                  <a:srgbClr val="FF3300"/>
                </a:solidFill>
              </a:rPr>
              <a:t>stop</a:t>
            </a:r>
            <a:r>
              <a:rPr lang="en-US" sz="2800"/>
              <a:t> and keep his hands, body, and yelling to himself!</a:t>
            </a:r>
          </a:p>
        </p:txBody>
      </p:sp>
      <p:sp>
        <p:nvSpPr>
          <p:cNvPr id="22544" name="Freeform 16"/>
          <p:cNvSpPr>
            <a:spLocks/>
          </p:cNvSpPr>
          <p:nvPr/>
        </p:nvSpPr>
        <p:spPr bwMode="auto">
          <a:xfrm>
            <a:off x="2590800" y="1958975"/>
            <a:ext cx="165100" cy="304800"/>
          </a:xfrm>
          <a:custGeom>
            <a:avLst/>
            <a:gdLst/>
            <a:ahLst/>
            <a:cxnLst>
              <a:cxn ang="0">
                <a:pos x="152" y="0"/>
              </a:cxn>
              <a:cxn ang="0">
                <a:pos x="8" y="96"/>
              </a:cxn>
              <a:cxn ang="0">
                <a:pos x="104" y="192"/>
              </a:cxn>
            </a:cxnLst>
            <a:rect l="0" t="0" r="r" b="b"/>
            <a:pathLst>
              <a:path w="152" h="192">
                <a:moveTo>
                  <a:pt x="152" y="0"/>
                </a:moveTo>
                <a:cubicBezTo>
                  <a:pt x="84" y="32"/>
                  <a:pt x="16" y="64"/>
                  <a:pt x="8" y="96"/>
                </a:cubicBezTo>
                <a:cubicBezTo>
                  <a:pt x="0" y="128"/>
                  <a:pt x="88" y="176"/>
                  <a:pt x="104" y="192"/>
                </a:cubicBezTo>
              </a:path>
            </a:pathLst>
          </a:custGeom>
          <a:noFill/>
          <a:ln w="9525">
            <a:solidFill>
              <a:srgbClr val="5F5F5F"/>
            </a:solidFill>
            <a:round/>
            <a:headEnd/>
            <a:tailEnd/>
          </a:ln>
          <a:effectLst/>
        </p:spPr>
        <p:txBody>
          <a:bodyPr/>
          <a:lstStyle/>
          <a:p>
            <a:endParaRPr lang="en-US"/>
          </a:p>
        </p:txBody>
      </p:sp>
      <p:sp>
        <p:nvSpPr>
          <p:cNvPr id="22545" name="WordArt 17"/>
          <p:cNvSpPr>
            <a:spLocks noChangeArrowheads="1" noChangeShapeType="1" noTextEdit="1"/>
          </p:cNvSpPr>
          <p:nvPr/>
        </p:nvSpPr>
        <p:spPr bwMode="auto">
          <a:xfrm>
            <a:off x="3048000" y="1828800"/>
            <a:ext cx="777875"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STOP</a:t>
            </a:r>
          </a:p>
        </p:txBody>
      </p:sp>
      <p:sp>
        <p:nvSpPr>
          <p:cNvPr id="22547" name="Text Box 19"/>
          <p:cNvSpPr txBox="1">
            <a:spLocks noChangeArrowheads="1"/>
          </p:cNvSpPr>
          <p:nvPr/>
        </p:nvSpPr>
        <p:spPr bwMode="auto">
          <a:xfrm>
            <a:off x="5419725" y="5943600"/>
            <a:ext cx="1209675" cy="396875"/>
          </a:xfrm>
          <a:prstGeom prst="rect">
            <a:avLst/>
          </a:prstGeom>
          <a:solidFill>
            <a:schemeClr val="bg1"/>
          </a:solidFill>
          <a:ln w="9525">
            <a:noFill/>
            <a:miter lim="800000"/>
            <a:headEnd/>
            <a:tailEnd/>
          </a:ln>
          <a:effectLst/>
        </p:spPr>
        <p:txBody>
          <a:bodyPr>
            <a:spAutoFit/>
          </a:bodyPr>
          <a:lstStyle/>
          <a:p>
            <a:r>
              <a:rPr lang="en-US" sz="2000" b="1"/>
              <a:t>Step 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869</Words>
  <Application>Microsoft Office PowerPoint</Application>
  <PresentationFormat>On-screen Show (4:3)</PresentationFormat>
  <Paragraphs>95</Paragraphs>
  <Slides>19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Arial</vt:lpstr>
      <vt:lpstr>Verdana</vt:lpstr>
      <vt:lpstr>Times New Roman</vt:lpstr>
      <vt:lpstr>Default Design</vt:lpstr>
      <vt:lpstr>Microsoft Photo Editor 3.0 Photo</vt:lpstr>
      <vt:lpstr>Tucker Turtle Takes Time to Tuck and Think Scripted Story Tips</vt:lpstr>
      <vt:lpstr>Slide 2</vt:lpstr>
      <vt:lpstr>Slide 3</vt:lpstr>
      <vt:lpstr>Tucker Turtle Takes Time to Tuck and Think</vt:lpstr>
      <vt:lpstr>Tucker Turtle is a terrific turtle.  He likes to play with his friends at Wet Lake School.</vt:lpstr>
      <vt:lpstr> But sometimes things happen that can make Tucker really mad.  </vt:lpstr>
      <vt:lpstr>When Tucker got mad, he used to hit, kick, or yell at his friends. His friends would get mad or upset when he hit, kicked, or yelled at them.</vt:lpstr>
      <vt:lpstr>Tucker now knows a new way to “think like a turtle” when he gets mad. </vt:lpstr>
      <vt:lpstr>He can stop and keep his hands, body, and yelling to himself!</vt:lpstr>
      <vt:lpstr>He can tuck inside his shell and take 3 deep breaths to calm down.</vt:lpstr>
      <vt:lpstr>Tucker can then think of a solution or a way to make it better.</vt:lpstr>
      <vt:lpstr>Tucker’s friends are happy when he plays nicely and keeps his body to himself.  Friends also like it when Tucker uses nice words or has a teacher help him when he is upset.</vt:lpstr>
      <vt:lpstr>The End!</vt:lpstr>
      <vt:lpstr>Teacher Tips on the Turtle Technique</vt:lpstr>
      <vt:lpstr>Slide 15</vt:lpstr>
      <vt:lpstr>Slide 16</vt:lpstr>
      <vt:lpstr>Slide 17</vt:lpstr>
      <vt:lpstr>Slide 18</vt:lpstr>
      <vt:lpstr>Slide 19</vt:lpstr>
    </vt:vector>
  </TitlesOfParts>
  <Company>Florida Mental Health Inst.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lentini</dc:creator>
  <cp:lastModifiedBy>cwesterf</cp:lastModifiedBy>
  <cp:revision>34</cp:revision>
  <dcterms:created xsi:type="dcterms:W3CDTF">2005-03-22T16:20:02Z</dcterms:created>
  <dcterms:modified xsi:type="dcterms:W3CDTF">2013-06-10T13:14:15Z</dcterms:modified>
</cp:coreProperties>
</file>